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3" r:id="rId5"/>
    <p:sldId id="262" r:id="rId6"/>
    <p:sldId id="261" r:id="rId7"/>
    <p:sldId id="258" r:id="rId8"/>
    <p:sldId id="264" r:id="rId9"/>
    <p:sldId id="277" r:id="rId10"/>
    <p:sldId id="265" r:id="rId11"/>
    <p:sldId id="266" r:id="rId12"/>
    <p:sldId id="267" r:id="rId13"/>
    <p:sldId id="278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544" y="-4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Храмова В.Г\Храмова презентац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214282"/>
            <a:ext cx="6117032" cy="86439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Храмова В.Г\Храмова презентация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856" y="85699"/>
            <a:ext cx="6208047" cy="87725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Храмова В.Г\Храмова презентация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0"/>
            <a:ext cx="6218139" cy="87868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Храмова В.Г\Храмова презентация\Новая папк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0896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\Desktop\Photoshop_Blue_Waves_03463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3000" y="1143001"/>
            <a:ext cx="9144001" cy="6858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8" y="2143109"/>
            <a:ext cx="5143512" cy="3214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                    «Визитная </a:t>
            </a:r>
          </a:p>
          <a:p>
            <a:pPr>
              <a:buNone/>
            </a:pPr>
            <a:endParaRPr lang="ru-RU" sz="1200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None/>
            </a:pP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карточка»</a:t>
            </a:r>
            <a:endParaRPr lang="ru-RU" sz="4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Храмова В.Г\Храмова презентация\Новая папк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Храмова В.Г\Храмова презентация\Новая папк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6858000" cy="9143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\Desktop\Photoshop_Blue_Waves_03463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3000" y="1143001"/>
            <a:ext cx="9144001" cy="6858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40" y="2143108"/>
            <a:ext cx="4857760" cy="35814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«Мастер </a:t>
            </a:r>
          </a:p>
          <a:p>
            <a:pPr>
              <a:buNone/>
            </a:pP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класс»</a:t>
            </a:r>
            <a:endParaRPr lang="ru-RU" sz="4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Храмова В.Г\Храмова презентация\Новая папк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Храмова В.Г\Храмова презентация\Новая папка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Храмова В.Г\Храмова презентация\Новая папк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Храмова В.Г\Храмова презентация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17"/>
            <a:ext cx="6858000" cy="91863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Храмова В.Г\Храмова презентация\Новая папка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Храмова В.Г\Храмова презентация\Новая папка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61"/>
            <a:ext cx="6858000" cy="912973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Храмова В.Г\Храмова презентация\Новая папка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Храмова В.Г\Храмова презентация\Новая папка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Храмова В.Г\Храмова презентация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863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Храмова В.Г\Храмова презентация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Храмова В.Г\Храмова презентация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Храмова В.Г\Храмова презентация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Храмова В.Г\Храмова презентация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Храмова В.Г\Храмова презентация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\Desktop\Photoshop_Blue_Waves_03463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3000" y="1143001"/>
            <a:ext cx="9144001" cy="6858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60" y="2143108"/>
            <a:ext cx="5715040" cy="35814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Эссе </a:t>
            </a:r>
          </a:p>
          <a:p>
            <a:pPr>
              <a:buNone/>
            </a:pPr>
            <a:endParaRPr lang="ru-RU" sz="1200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None/>
            </a:pP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«Я - педагог»</a:t>
            </a:r>
            <a:endParaRPr lang="ru-RU" sz="4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20</Words>
  <Application>Microsoft Office PowerPoint</Application>
  <PresentationFormat>Экран (4:3)</PresentationFormat>
  <Paragraphs>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№18</dc:creator>
  <cp:lastModifiedBy>1</cp:lastModifiedBy>
  <cp:revision>4</cp:revision>
  <dcterms:created xsi:type="dcterms:W3CDTF">2020-05-26T13:17:57Z</dcterms:created>
  <dcterms:modified xsi:type="dcterms:W3CDTF">2020-05-26T14:53:27Z</dcterms:modified>
</cp:coreProperties>
</file>