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8" r:id="rId4"/>
    <p:sldId id="257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2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8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YandexDisk\Загрузки\dikie-zhivotnye-les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" y="54065"/>
            <a:ext cx="9220200" cy="68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\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86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Мдоу</a:t>
            </a:r>
            <a:r>
              <a:rPr lang="ru-RU" sz="3600" dirty="0"/>
              <a:t> «Детский сад №68</a:t>
            </a:r>
            <a:r>
              <a:rPr lang="ru-RU" sz="3600" b="1" dirty="0"/>
              <a:t>»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800" b="1" dirty="0"/>
              <a:t>«Кто такие дикие</a:t>
            </a:r>
            <a:br>
              <a:rPr lang="ru-RU" sz="4800" b="1" dirty="0"/>
            </a:br>
            <a:r>
              <a:rPr lang="ru-RU" sz="4800" b="1" dirty="0"/>
              <a:t> животные»</a:t>
            </a:r>
            <a:r>
              <a:rPr lang="ru-RU" sz="4800" b="1" dirty="0">
                <a:solidFill>
                  <a:schemeClr val="bg1"/>
                </a:solidFill>
              </a:rPr>
              <a:t>»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429518" y="543488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Выполнила :воспитатель </a:t>
            </a:r>
            <a:r>
              <a:rPr lang="ru-RU" sz="2000" b="1" dirty="0" err="1"/>
              <a:t>Пискайкина</a:t>
            </a:r>
            <a:r>
              <a:rPr lang="ru-RU" sz="2000" b="1" dirty="0"/>
              <a:t> </a:t>
            </a:r>
            <a:r>
              <a:rPr lang="ru-RU" b="1" dirty="0"/>
              <a:t>Л.В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72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35413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</a:t>
            </a:r>
            <a:r>
              <a:rPr lang="ru-RU" sz="3200" dirty="0">
                <a:solidFill>
                  <a:schemeClr val="bg1"/>
                </a:solidFill>
              </a:rPr>
              <a:t>Не страшны зимой метели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Белочке, в дупле, на ели</a:t>
            </a:r>
            <a:r>
              <a:rPr lang="ru-RU" sz="3200" dirty="0"/>
              <a:t>. 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 advTm="3495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Спит в берлоге косолапый,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До весны сосет он лапу. </a:t>
            </a:r>
          </a:p>
        </p:txBody>
      </p:sp>
    </p:spTree>
  </p:cSld>
  <p:clrMapOvr>
    <a:masterClrMapping/>
  </p:clrMapOvr>
  <p:transition advTm="3759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3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35413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Ну, а где - же зайца дом? </a:t>
            </a:r>
            <a:br>
              <a:rPr lang="ru-RU" sz="3200" dirty="0"/>
            </a:br>
            <a:r>
              <a:rPr lang="ru-RU" sz="3200" dirty="0"/>
              <a:t>Живет зайчишка под кустом. 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 advTm="4072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32D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7680" y="214977"/>
            <a:ext cx="2996168" cy="1872208"/>
          </a:xfrm>
        </p:spPr>
      </p:pic>
      <p:pic>
        <p:nvPicPr>
          <p:cNvPr id="6" name="Содержимое 5" descr="2TnUnDsJ1Q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492896"/>
            <a:ext cx="2880320" cy="2039578"/>
          </a:xfr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3672" y="2446803"/>
            <a:ext cx="2808287" cy="1943100"/>
          </a:xfrm>
        </p:spPr>
        <p:txBody>
          <a:bodyPr>
            <a:noAutofit/>
          </a:bodyPr>
          <a:lstStyle/>
          <a:p>
            <a:r>
              <a:rPr lang="ru-RU" sz="3200" b="1" dirty="0"/>
              <a:t>Д/и «Помоги животным найти свой домик» </a:t>
            </a:r>
            <a:endParaRPr lang="ru-RU" sz="3200" dirty="0"/>
          </a:p>
        </p:txBody>
      </p:sp>
      <p:pic>
        <p:nvPicPr>
          <p:cNvPr id="7" name="Содержимое 4" descr="post-24-1127382592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1866" y="4621633"/>
            <a:ext cx="2442270" cy="1831703"/>
          </a:xfrm>
          <a:prstGeom prst="rect">
            <a:avLst/>
          </a:prstGeom>
        </p:spPr>
      </p:pic>
      <p:pic>
        <p:nvPicPr>
          <p:cNvPr id="8" name="Содержимое 5" descr="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2276872"/>
            <a:ext cx="3024337" cy="2016224"/>
          </a:xfrm>
          <a:prstGeom prst="rect">
            <a:avLst/>
          </a:prstGeom>
        </p:spPr>
      </p:pic>
      <p:pic>
        <p:nvPicPr>
          <p:cNvPr id="9" name="Содержимое 5" descr="114137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88640"/>
            <a:ext cx="2880320" cy="2160240"/>
          </a:xfrm>
          <a:prstGeom prst="rect">
            <a:avLst/>
          </a:prstGeom>
        </p:spPr>
      </p:pic>
      <p:pic>
        <p:nvPicPr>
          <p:cNvPr id="11" name="Содержимое 4" descr="reWalls_com-4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4005" y="4693640"/>
            <a:ext cx="2880320" cy="1687687"/>
          </a:xfrm>
          <a:prstGeom prst="rect">
            <a:avLst/>
          </a:prstGeom>
        </p:spPr>
      </p:pic>
      <p:pic>
        <p:nvPicPr>
          <p:cNvPr id="12" name="Содержимое 5" descr="b0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5604" y="4397055"/>
            <a:ext cx="3092152" cy="2056281"/>
          </a:xfrm>
          <a:prstGeom prst="rect">
            <a:avLst/>
          </a:prstGeom>
        </p:spPr>
      </p:pic>
      <p:pic>
        <p:nvPicPr>
          <p:cNvPr id="13" name="Содержимое 4" descr="Вейгела%20раняя,%20кус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71866" y="188640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 advTm="4805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32D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55726" y="2662101"/>
            <a:ext cx="3600450" cy="2160587"/>
          </a:xfrm>
        </p:spPr>
        <p:txBody>
          <a:bodyPr>
            <a:noAutofit/>
          </a:bodyPr>
          <a:lstStyle/>
          <a:p>
            <a:r>
              <a:rPr lang="ru-RU" sz="2800" b="1" dirty="0"/>
              <a:t>Д/и «Поможем малышам найти свою маму».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06344" y="4945016"/>
            <a:ext cx="3133808" cy="1760776"/>
          </a:xfrm>
        </p:spPr>
      </p:pic>
      <p:pic>
        <p:nvPicPr>
          <p:cNvPr id="6" name="Содержимое 5" descr="3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208040" y="235183"/>
            <a:ext cx="2459607" cy="1537632"/>
          </a:xfrm>
        </p:spPr>
      </p:pic>
      <p:pic>
        <p:nvPicPr>
          <p:cNvPr id="7" name="Содержимое 4" descr="374020__squirrel-10126-2560x1600-jpg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950" y="162334"/>
            <a:ext cx="2264349" cy="1509566"/>
          </a:xfrm>
          <a:prstGeom prst="rect">
            <a:avLst/>
          </a:prstGeom>
        </p:spPr>
      </p:pic>
      <p:pic>
        <p:nvPicPr>
          <p:cNvPr id="8" name="Содержимое 5" descr="55ecdac138a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6401" y="5122906"/>
            <a:ext cx="2419656" cy="1614840"/>
          </a:xfrm>
          <a:prstGeom prst="rect">
            <a:avLst/>
          </a:prstGeom>
        </p:spPr>
      </p:pic>
      <p:pic>
        <p:nvPicPr>
          <p:cNvPr id="9" name="Содержимое 4" descr="reWalls_com-4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6402" y="3645024"/>
            <a:ext cx="2419656" cy="1417767"/>
          </a:xfrm>
          <a:prstGeom prst="rect">
            <a:avLst/>
          </a:prstGeom>
        </p:spPr>
      </p:pic>
      <p:pic>
        <p:nvPicPr>
          <p:cNvPr id="13" name="Содержимое 5" descr="320956__little-wolf_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380941"/>
            <a:ext cx="2261770" cy="1509507"/>
          </a:xfrm>
          <a:prstGeom prst="rect">
            <a:avLst/>
          </a:prstGeom>
        </p:spPr>
      </p:pic>
      <p:pic>
        <p:nvPicPr>
          <p:cNvPr id="14" name="Содержимое 4" descr="18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5016"/>
            <a:ext cx="2261771" cy="1792730"/>
          </a:xfrm>
          <a:prstGeom prst="rect">
            <a:avLst/>
          </a:prstGeom>
        </p:spPr>
      </p:pic>
      <p:pic>
        <p:nvPicPr>
          <p:cNvPr id="15" name="Содержимое 4" descr="357933__the-grey-wolf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178091"/>
            <a:ext cx="2730032" cy="1707327"/>
          </a:xfrm>
          <a:prstGeom prst="rect">
            <a:avLst/>
          </a:prstGeom>
        </p:spPr>
      </p:pic>
      <p:pic>
        <p:nvPicPr>
          <p:cNvPr id="16" name="Содержимое 5" descr="777739__european-rabbit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1772815"/>
            <a:ext cx="2261770" cy="1507847"/>
          </a:xfrm>
          <a:prstGeom prst="rect">
            <a:avLst/>
          </a:prstGeom>
        </p:spPr>
      </p:pic>
      <p:pic>
        <p:nvPicPr>
          <p:cNvPr id="17" name="Содержимое 5" descr="b0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38821" y="1885418"/>
            <a:ext cx="2447236" cy="1627412"/>
          </a:xfrm>
          <a:prstGeom prst="rect">
            <a:avLst/>
          </a:prstGeom>
        </p:spPr>
      </p:pic>
    </p:spTree>
  </p:cSld>
  <p:clrMapOvr>
    <a:masterClrMapping/>
  </p:clrMapOvr>
  <p:transition advTm="415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how_imag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534400" cy="27432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884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23386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Здравствуй лес, чудесный лес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Полный сказок и чудес.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Ты о чем шумишь листвою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Темной ночью грозовою.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Кто в глуши твоей таится,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Что за зверь, какая птица?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Все открой не утаи,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Ты же видишь, мы пришли.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 advTm="273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ecdac138a0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84467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Все в дупле её успехи-ягоды, грибы, орехи!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В холод зимний, летнем зное так мелькает в пышной хвое!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Что за рыжая там "стрелка“</a:t>
            </a:r>
            <a:r>
              <a:rPr lang="en-US" sz="2700" dirty="0">
                <a:solidFill>
                  <a:schemeClr val="bg1"/>
                </a:solidFill>
              </a:rPr>
              <a:t>? </a:t>
            </a:r>
            <a:r>
              <a:rPr lang="ru-RU" sz="2700" dirty="0">
                <a:solidFill>
                  <a:schemeClr val="bg1"/>
                </a:solidFill>
              </a:rPr>
              <a:t>Ну, конечно, это ...</a:t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  <p:transition advTm="4524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73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Лапу кто зимой сосет? А еще он любит мед,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Может громко зареветь. </a:t>
            </a:r>
            <a:r>
              <a:rPr lang="ru-RU" dirty="0">
                <a:solidFill>
                  <a:schemeClr val="bg1"/>
                </a:solidFill>
              </a:rPr>
              <a:t>А зовут его… </a:t>
            </a:r>
          </a:p>
        </p:txBody>
      </p:sp>
    </p:spTree>
  </p:cSld>
  <p:clrMapOvr>
    <a:masterClrMapping/>
  </p:clrMapOvr>
  <p:transition advTm="2948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Walls_com-401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4512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Хитрая плутовка, рыжая головка.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Хвост пушистый – краса! А зовут ее …. </a:t>
            </a:r>
          </a:p>
        </p:txBody>
      </p:sp>
    </p:spTree>
  </p:cSld>
  <p:clrMapOvr>
    <a:masterClrMapping/>
  </p:clrMapOvr>
  <p:transition advTm="2512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933__the-grey-wolf_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00663"/>
            <a:ext cx="8229600" cy="1557337"/>
          </a:xfrm>
        </p:spPr>
        <p:txBody>
          <a:bodyPr>
            <a:noAutofit/>
          </a:bodyPr>
          <a:lstStyle/>
          <a:p>
            <a:r>
              <a:rPr lang="ru-RU" sz="2400" dirty="0"/>
              <a:t>Злой и страшный серый зверь,</a:t>
            </a:r>
            <a:r>
              <a:rPr lang="en-US" sz="2400" dirty="0"/>
              <a:t> </a:t>
            </a:r>
            <a:r>
              <a:rPr lang="ru-RU" sz="2400" dirty="0"/>
              <a:t>Водится в лесу теперь,</a:t>
            </a:r>
            <a:br>
              <a:rPr lang="ru-RU" sz="2400" dirty="0"/>
            </a:br>
            <a:r>
              <a:rPr lang="ru-RU" sz="2400" dirty="0"/>
              <a:t>Всех зайчат перепугал,</a:t>
            </a:r>
            <a:r>
              <a:rPr lang="en-US" sz="2400" dirty="0"/>
              <a:t> </a:t>
            </a:r>
            <a:r>
              <a:rPr lang="ru-RU" sz="2400" dirty="0"/>
              <a:t>Также белок разогнал,</a:t>
            </a:r>
            <a:br>
              <a:rPr lang="ru-RU" sz="2400" dirty="0"/>
            </a:br>
            <a:r>
              <a:rPr lang="ru-RU" sz="2400" dirty="0"/>
              <a:t>Но он бедный и голодный,</a:t>
            </a:r>
            <a:r>
              <a:rPr lang="en-US" sz="2400" dirty="0"/>
              <a:t> </a:t>
            </a:r>
            <a:r>
              <a:rPr lang="ru-RU" sz="2400" dirty="0"/>
              <a:t>Хоть и страшный и проворный.</a:t>
            </a:r>
          </a:p>
        </p:txBody>
      </p:sp>
    </p:spTree>
  </p:cSld>
  <p:clrMapOvr>
    <a:masterClrMapping/>
  </p:clrMapOvr>
  <p:transition advTm="2153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00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bg1"/>
                </a:solidFill>
              </a:rPr>
              <a:t>Комочек пуха, Длинное ухо. 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Прыгает ловко, Любит морковку</a:t>
            </a:r>
            <a:r>
              <a:rPr lang="ru-RU" sz="3100" dirty="0"/>
              <a:t>. </a:t>
            </a:r>
          </a:p>
        </p:txBody>
      </p:sp>
    </p:spTree>
  </p:cSld>
  <p:clrMapOvr>
    <a:masterClrMapping/>
  </p:clrMapOvr>
  <p:transition advTm="3042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6890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0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29600" cy="108108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/>
                <a:ea typeface="Calibri"/>
              </a:rPr>
              <a:t>У лисы в лесу глухом, </a:t>
            </a:r>
            <a:br>
              <a:rPr lang="ru-RU" sz="3600" dirty="0">
                <a:solidFill>
                  <a:schemeClr val="bg1"/>
                </a:solidFill>
                <a:latin typeface="Arial"/>
                <a:ea typeface="Calibri"/>
              </a:rPr>
            </a:br>
            <a:r>
              <a:rPr lang="ru-RU" sz="3600" dirty="0">
                <a:solidFill>
                  <a:schemeClr val="bg1"/>
                </a:solidFill>
                <a:latin typeface="Arial"/>
                <a:ea typeface="Calibri"/>
              </a:rPr>
              <a:t>Есть нора – надежный дом</a:t>
            </a:r>
            <a:r>
              <a:rPr lang="ru-RU" dirty="0">
                <a:solidFill>
                  <a:schemeClr val="bg1"/>
                </a:solidFill>
                <a:latin typeface="Arial"/>
                <a:ea typeface="Calibri"/>
              </a:rPr>
              <a:t>. </a:t>
            </a:r>
            <a:br>
              <a:rPr lang="ru-RU" dirty="0">
                <a:latin typeface="Arial"/>
                <a:ea typeface="Calibri"/>
              </a:rPr>
            </a:br>
            <a:endParaRPr lang="ru-RU" dirty="0"/>
          </a:p>
        </p:txBody>
      </p:sp>
    </p:spTree>
  </p:cSld>
  <p:clrMapOvr>
    <a:masterClrMapping/>
  </p:clrMapOvr>
  <p:transition advTm="3058">
    <p:wedge/>
  </p:transition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277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 \</vt:lpstr>
      <vt:lpstr>Презентация PowerPoint</vt:lpstr>
      <vt:lpstr>Здравствуй лес, чудесный лес  Полный сказок и чудес.  Ты о чем шумишь листвою  Темной ночью грозовою.  Кто в глуши твоей таится,  Что за зверь, какая птица?  Все открой не утаи,  Ты же видишь, мы пришли. </vt:lpstr>
      <vt:lpstr>Все в дупле её успехи-ягоды, грибы, орехи! В холод зимний, летнем зное так мелькает в пышной хвое! Что за рыжая там "стрелка“? Ну, конечно, это ... </vt:lpstr>
      <vt:lpstr>Лапу кто зимой сосет? А еще он любит мед,  Может громко зареветь. А зовут его… </vt:lpstr>
      <vt:lpstr>Хитрая плутовка, рыжая головка.  Хвост пушистый – краса! А зовут ее …. </vt:lpstr>
      <vt:lpstr>Злой и страшный серый зверь, Водится в лесу теперь, Всех зайчат перепугал, Также белок разогнал, Но он бедный и голодный, Хоть и страшный и проворный.</vt:lpstr>
      <vt:lpstr>Комочек пуха, Длинное ухо.  Прыгает ловко, Любит морковку. </vt:lpstr>
      <vt:lpstr>У лисы в лесу глухом,  Есть нора – надежный дом.  </vt:lpstr>
      <vt:lpstr> Не страшны зимой метели  Белочке, в дупле, на ели.  </vt:lpstr>
      <vt:lpstr>Спит в берлоге косолапый,  До весны сосет он лапу. </vt:lpstr>
      <vt:lpstr>Ну, а где - же зайца дом?  Живет зайчишка под кустом.  </vt:lpstr>
      <vt:lpstr>Д/и «Помоги животным найти свой домик» </vt:lpstr>
      <vt:lpstr>Д/и «Поможем малышам найти свою маму».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Людмила Пискайкина</cp:lastModifiedBy>
  <cp:revision>33</cp:revision>
  <dcterms:created xsi:type="dcterms:W3CDTF">2015-10-31T19:28:57Z</dcterms:created>
  <dcterms:modified xsi:type="dcterms:W3CDTF">2020-04-22T11:24:31Z</dcterms:modified>
</cp:coreProperties>
</file>