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 «Детский сад комбинированного вида «Звездочка» МБДОУ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сад» Планета детства» комбинированного вида»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643050"/>
            <a:ext cx="7500990" cy="428628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Мастер-класс: «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слоговой структуры слова с помощью игр и игровых упражнений»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: учитель-логопед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Губарева Е.А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ww\Desktop\папка слого структр\IMG_20211022_105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428868"/>
            <a:ext cx="2214578" cy="2595581"/>
          </a:xfrm>
          <a:prstGeom prst="rect">
            <a:avLst/>
          </a:prstGeom>
          <a:noFill/>
        </p:spPr>
      </p:pic>
      <p:pic>
        <p:nvPicPr>
          <p:cNvPr id="5" name="Рисунок 4" descr="C:\Users\www\Desktop\папка слого структр\IMG_20211022_1034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428868"/>
            <a:ext cx="22247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папка слого структр\IMG_20211022_1109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428868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над словами. Формирование навыка  слогового и звукового анализа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на различение длинных и коротких слов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Логопед говорит детям, что узнать длинное или короткое слово можно  по хлопкам , по шагам . Предлагается игровое пособие «Веселый паровозик», где предлагается прохлопать, прошагать картинки или игрушки и разместить, в зависимости от звучания слова  (змея – длинная, она заберет длинные слова, а червяк короткий –заберет –короткие слова). Можно продолжить, в зависимости от слогов, разместить в вагончики.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www\Desktop\папка слого структр\IMG_20201113_103224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3130550" cy="352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папка слого структр\IMG_20211022_1019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3380970" cy="296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Упражнение выбери картинки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проговаривание слов слоговой структуры 1 типа и т.д. , упражнение в согласование притяжательного местоимения «моя», «мое», «мои» с именами существительными в роде и числе. Предлагается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летбук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«Жадина»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ww\Desktop\папка слого структр\IMG_20201210_1047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папка слого структр\IMG_20211022_1115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500462" cy="45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Ежедневное включение в коррекционную работу упражнений: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Прохлопай слово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Прошагай слово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чистоговорки»,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Попрыгай слово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Слово на слоги дели – бусы (пуговицы) собери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ww\Desktop\папка слого структр\IMG_20190920_0903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1857388" cy="276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папка слого структр\IMG_20201007_0953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736"/>
            <a:ext cx="19522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папка слого структр\IMG_20201014_0817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428736"/>
            <a:ext cx="2029360" cy="28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ww\Desktop\папка слого структр\IMG_20201118_1002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357562"/>
            <a:ext cx="2396773" cy="319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ww\Desktop\папка слого структр\IMG_20210114_1056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357694"/>
            <a:ext cx="2385484" cy="239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143108" y="478632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Формирования навыка слогового и звукового анализа слов разной звуко-слоговой структуры в дидактических играх  и пособий: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Логокуб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«Пирамида», «Поезд», «Слоговые домики», «Собери цветы в вазу», «Слоговая ромашка»,»Магазин», «Собери грибы».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ww\Desktop\папка слого структр\IMG_20201022_1123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428892" cy="366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папка слого структр\IMG_20210120_090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643182"/>
            <a:ext cx="2500330" cy="348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папка слого структр\IMG_20211022_1023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428736"/>
            <a:ext cx="2714644" cy="39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Слог да слог – и  будет слово, мы в игру сыграем снова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ww\Desktop\папка слого структр\IMG_20211022_1113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2861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ww\Desktop\папка слого структр\IMG_20211111_173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35440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каждого ребенка есть индивидуальный слоговой вагончик, в котором отрабатываются  слова разной слоговой структуры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www\Desktop\папка слого структр\IMG_20211022_1027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ww\Desktop\папка слого структр\IMG_20211022_1031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357430"/>
            <a:ext cx="4479121" cy="336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«Слоговая разминка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Логопед предлагает ребенку внимательно вслушиваться  и определить в  каком слове есть заданный слог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www\Desktop\папка слого структр\IMG_20200911_0949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286148" cy="381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ww\Desktop\папка слого структр\IMG_20211111_172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37592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Картотека слоговой структуры слова  по А.К.Марковой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ww\Desktop\папка слого структр\IMG_20201209_095022 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571612"/>
            <a:ext cx="2857520" cy="305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папка слого структр\IMG_20201209_100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071810"/>
            <a:ext cx="2428891" cy="344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папка слого структр\IMG_20211022_1052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643050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Досуг по формированию слоговой структуры слова 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День рожденья звуков!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ww\Desktop\папка слого структр\IMG_20211022_10310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1285860"/>
            <a:ext cx="21431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AppData\Local\Temp\Rar$DIa5328.30348\20210128_1004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9" y="1285860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AppData\Local\Temp\Rar$DIa5328.1440\IMG-20210128-WA0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361" y="3511021"/>
            <a:ext cx="4462639" cy="334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ww\Downloads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ww\Downloads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3371" cy="3571876"/>
          </a:xfrm>
          <a:prstGeom prst="rect">
            <a:avLst/>
          </a:prstGeom>
          <a:noFill/>
        </p:spPr>
      </p:pic>
      <p:pic>
        <p:nvPicPr>
          <p:cNvPr id="5" name="Picture 4" descr="https://ds04.infourok.ru/uploads/ex/0ba1/001393a0-9d9b63f4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4" y="0"/>
            <a:ext cx="4500626" cy="3500438"/>
          </a:xfrm>
          <a:prstGeom prst="rect">
            <a:avLst/>
          </a:prstGeom>
          <a:noFill/>
        </p:spPr>
      </p:pic>
      <p:pic>
        <p:nvPicPr>
          <p:cNvPr id="6" name="Picture 2" descr="C:\Users\www\Downloads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4143372" cy="3143248"/>
          </a:xfrm>
          <a:prstGeom prst="rect">
            <a:avLst/>
          </a:prstGeom>
          <a:noFill/>
        </p:spPr>
      </p:pic>
      <p:pic>
        <p:nvPicPr>
          <p:cNvPr id="8" name="Picture 4" descr="C:\Users\www\Downloads\00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714728"/>
            <a:ext cx="442915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ww\Downloads\scree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3268265"/>
          </a:xfrm>
          <a:prstGeom prst="rect">
            <a:avLst/>
          </a:prstGeom>
          <a:noFill/>
        </p:spPr>
      </p:pic>
      <p:pic>
        <p:nvPicPr>
          <p:cNvPr id="3075" name="Picture 3" descr="C:\Users\www\Downloads\screen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143404" cy="3268265"/>
          </a:xfrm>
          <a:prstGeom prst="rect">
            <a:avLst/>
          </a:prstGeom>
          <a:noFill/>
        </p:spPr>
      </p:pic>
      <p:pic>
        <p:nvPicPr>
          <p:cNvPr id="3078" name="Picture 6" descr="https://cloud.prezentacii.org/18/11/98116/images/screen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4143404" cy="3321867"/>
          </a:xfrm>
          <a:prstGeom prst="rect">
            <a:avLst/>
          </a:prstGeom>
          <a:noFill/>
        </p:spPr>
      </p:pic>
      <p:pic>
        <p:nvPicPr>
          <p:cNvPr id="8" name="Picture 2" descr="https://cloud.prezentacii.org/18/11/98116/images/screen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357686" cy="3228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Упражнения и игры на развитие слуховых ориентировочных реакций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(слуховые ориентировочные реакции – это реакция ребенка на звучащие голоса, предметы и т.д.) , слуховой памяти, слухового внимания , различение неречевых шумов, упражнения на развитие понимания речи.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Упражнения по восприятию и воспроизведению разнообразных неречевых ритмических контуров (отхлопывание, отстукивание, пропрыгивание и т.д., упражнения на развитие ориентации в двумерном пространстве.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это формирует предпосылки развития слоговой структуры слова.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«Где позвонили?», «Узнай инструмент по звуку»,  «Верно-неверно», «Сколько раз ударили в барабан?»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1428760" cy="1381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http://funforkids.ru/pictures/kids/kids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572008"/>
            <a:ext cx="1643074" cy="1695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http://classroomclipart.com/images/gallery/Clipart/Musical_Instruments/boy_plays_drum_1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714752"/>
            <a:ext cx="1714512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C:\Users\www\Desktop\папка слого структр\IMG_20211014_1117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786190"/>
            <a:ext cx="1888773" cy="251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Веселые рифмы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знакомство с названиями частей тела, развитие понимание речи, расширение активного словаря, развитие слухового внимания, развитие чувства ритма и рифмы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Ход: Логопед садится на стул, напротив детей и рассказывает  стихотворение , показывая на себе части тела.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043494" cy="418625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едем, едем, едем на большом велосипеде.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Вдруг навстречу БЕГЕМОТ — береги РОТ.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едем, едем, едем на большом велосипеде.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Вдруг навстречу КОЗА — береги ГЛАЗА.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едем, едем, едем на большом велосипеде.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Вдруг навстречу ПЕС — береги НОС.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едем, едем, едем на большом велосипеде.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Вдруг навстречу ХРЮШКИ — берегите УШКИ.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едем, едем, едем на большом велосипеде.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Вдруг навстречу КОШКИ — береги ЛАДОШКИ.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едем, едем, едем на большом велосипеде.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Вдруг навстречу ОЛЕНИ — берегите КОЛЕНИ.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едем, едем, едем на большом велосипеде.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Вдруг навстречу ТЕЛЯТКИ — берегите ПЯТКИ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Т.В.Башинская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www\Desktop\проекты 2022\фото старш\IMG_20201222_082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643050"/>
            <a:ext cx="3119182" cy="3214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500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 на вербальном материале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упражнения направленные на формирования таких пространственно- временных представлений, как начало, середина, конец, перед ,за, после, первый, последний. Данные понятия важны при усвоении последовательности звуко-слогового ряда звуконаполняемости слов простой и сложной слоговой структуры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Игра: «Громко Ванечка  рыдал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 игры. По кабинету разбросана  одежда картинки : под столом, на столе и т.д. Говорим ребенку, что нужно помочь  Ване собрать одежду. Ребенок собирает одежду по заданной инструкции, затем рассказывает, где он ее нашел.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Инструкция: «Громко Ванечка рыдал. Он  носочки потерял. Ищи  носочки. Где они лежали? Под столом.» И так далее.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Упражнения на развитие ориентации в двухмерном пространстве :»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Собери по образцу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ww\Desktop\папка слого структр\IMG_20201007_0904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2665810" cy="326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папка слого структр\IMG_20201111_1025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57496"/>
            <a:ext cx="25717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папка слого структр\IMG_20210208_1019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496"/>
            <a:ext cx="2492623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Уровень гласных звуков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Игры :»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Будь внимательным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–произнеси заданный звук (а ,о ,у ,о,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и,э,ы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столько раз, сколько точек на кубике, или сколько услышишь хлопков.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Слушай, выполняй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-пропевание серий звуков 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аоу,иао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),выделение ударного звука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ао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Угадайка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узнавание серии звуков по беззвучной артикуляции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ww\Desktop\папка слого структр\IMG_20211015_0901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271464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папка слого структр\IMG_20211022_11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57496"/>
            <a:ext cx="2228850" cy="297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папка слого структр\IMG_20200909_0839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85992"/>
            <a:ext cx="26432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Уровень слогов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Игра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Пирамида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– нанизывание колец с одновременным проговариванием цепочки слогов (каждое кольцо – один слог).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Игра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Пальчики здороваются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– на каждое соприкосновение пальцев руки с большим пальцем этой же руки произносится один слог.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Игра «Запомни и повтори» – запоминание и повтор ребенком слоговых цепочек: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са-са-со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са-со-со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со-са-со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Полет на луну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. Ход игры. Наша космическая команда прилетела на луну. На луне – инопланетяне. Давай с ними познакомимся . Называем имена. (логопед подбирает речевой материал : это может быть слоговая цепочка из одинаковых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Ка-ка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Па-Ба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разных слогов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Ну-Ты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Бу-Ба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и угощаем «конфеткой за правильное произношение»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ww\Desktop\папка слого структр\IMG_20211026_0810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14620"/>
            <a:ext cx="2558654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Пирамида &quot;Уточка&quot; с кольцами, 8 деталей, в сетке 94882 - Пирамидки - Товаромания.Р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14620"/>
            <a:ext cx="1143008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ГБОУ города Москвы детский сад 179 - Пальчиковая гимнастика 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429132"/>
            <a:ext cx="2505088" cy="1300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C:\Users\www\Desktop\проекты 2022\фото старш\IMG_20211026_0943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714620"/>
            <a:ext cx="25146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363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СП «Детский сад комбинированного вида «Звездочка» МБДОУ «Детский сад» Планета детства» комбинированного вида» </vt:lpstr>
      <vt:lpstr>Слайд 2</vt:lpstr>
      <vt:lpstr>Слайд 3</vt:lpstr>
      <vt:lpstr>Слайд 4</vt:lpstr>
      <vt:lpstr>Упражнения и игры на развитие слуховых ориентировочных реакций  (слуховые ориентировочные реакции – это реакция ребенка на звучащие голоса, предметы и т.д.) , слуховой памяти, слухового внимания , различение неречевых шумов, упражнения на развитие понимания речи. Упражнения по восприятию и воспроизведению разнообразных неречевых ритмических контуров (отхлопывание, отстукивание, пропрыгивание и т.д., упражнения на развитие ориентации в двумерном пространстве.  Все это формирует предпосылки развития слоговой структуры слова.</vt:lpstr>
      <vt:lpstr>Игра «Веселые рифмы» Цель: знакомство с названиями частей тела, развитие понимание речи, расширение активного словаря, развитие слухового внимания, развитие чувства ритма и рифмы Ход: Логопед садится на стул, напротив детей и рассказывает  стихотворение , показывая на себе части тела.</vt:lpstr>
      <vt:lpstr>Работа на вербальном материале  игры и упражнения направленные на формирования таких пространственно- временных представлений, как начало, середина, конец, перед ,за, после, первый, последний. Данные понятия важны при усвоении последовательности звуко-слогового ряда звуконаполняемости слов простой и сложной слоговой структуры  Игра: «Громко Ванечка  рыдал» Ход игры. По кабинету разбросана  одежда картинки : под столом, на столе и т.д. Говорим ребенку, что нужно помочь  Ване собрать одежду. Ребенок собирает одежду по заданной инструкции, затем рассказывает, где он ее нашел. Инструкция: «Громко Ванечка рыдал. Он  носочки потерял. Ищи  носочки. Где они лежали? Под столом.» И так далее.  Упражнения на развитие ориентации в двухмерном пространстве :»Собери по образцу»  </vt:lpstr>
      <vt:lpstr>Уровень гласных звуков  Игры :»Будь внимательным» –произнеси заданный звук (а ,о ,у ,о, и,э,ы) столько раз, сколько точек на кубике, или сколько услышишь хлопков.           «Слушай, выполняй» -пропевание серий звуков  (аоу,иао),выделение ударного звука (аоу, иоу)           «Угадайка» - узнавание серии звуков по беззвучной артикуляции   </vt:lpstr>
      <vt:lpstr>Уровень слогов  Игра «Пирамида» – нанизывание колец с одновременным проговариванием цепочки слогов (каждое кольцо – один слог).  Игра «Пальчики здороваются» – на каждое соприкосновение пальцев руки с большим пальцем этой же руки произносится один слог.   Игра «Запомни и повтори» – запоминание и повтор ребенком слоговых цепочек: са-са-со; са-со-со; со-са-со и т.д Игра «Полет на луну» . Ход игры. Наша космическая команда прилетела на луну. На луне – инопланетяне. Давай с ними познакомимся . Называем имена. (логопед подбирает речевой материал : это может быть слоговая цепочка из одинаковых Ка-ка , Па-Ба и разных слогов Ну-Ты, Бу-Ба) и угощаем «конфеткой за правильное произношение» </vt:lpstr>
      <vt:lpstr>Работа над словами. Формирование навыка  слогового и звукового анализа</vt:lpstr>
      <vt:lpstr>Упражнение выбери картинки.(проговаривание слов слоговой структуры 1 типа и т.д. , упражнение в согласование притяжательного местоимения «моя», «мое», «мои» с именами существительными в роде и числе. Предлагается  летбук: «Жадина»</vt:lpstr>
      <vt:lpstr>Ежедневное включение в коррекционную работу упражнений: «Прохлопай слово», «Прошагай слово, чистоговорки», «Попрыгай слово», «Слово на слоги дели – бусы (пуговицы) собери». </vt:lpstr>
      <vt:lpstr>Формирования навыка слогового и звукового анализа слов разной звуко-слоговой структуры в дидактических играх  и пособий: «Логокуб», «Пирамида», «Поезд», «Слоговые домики», «Собери цветы в вазу», «Слоговая ромашка»,»Магазин», «Собери грибы». </vt:lpstr>
      <vt:lpstr>Слог да слог – и  будет слово, мы в игру сыграем снова </vt:lpstr>
      <vt:lpstr>У каждого ребенка есть индивидуальный слоговой вагончик, в котором отрабатываются  слова разной слоговой структуры</vt:lpstr>
      <vt:lpstr>«Слоговая разминка». Логопед предлагает ребенку внимательно вслушиваться  и определить в  каком слове есть заданный слог </vt:lpstr>
      <vt:lpstr>Картотека слоговой структуры слова  по А.К.Марковой</vt:lpstr>
      <vt:lpstr>Досуг по формированию слоговой структуры слова «День рожденья звуков!»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«Детский сад комбинированного вида «Звездочка» МБДОУ            «Детский сад» Планета детства» комбинированного вида» </dc:title>
  <dc:creator>www</dc:creator>
  <cp:lastModifiedBy>www</cp:lastModifiedBy>
  <cp:revision>44</cp:revision>
  <dcterms:created xsi:type="dcterms:W3CDTF">2021-10-12T13:09:57Z</dcterms:created>
  <dcterms:modified xsi:type="dcterms:W3CDTF">2021-11-15T16:57:14Z</dcterms:modified>
</cp:coreProperties>
</file>