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9A7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19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34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74C7A-423A-40DF-AE6E-F1D8B389FAF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783CF-C842-4042-A1A4-CC7FC82EC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1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8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2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0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8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5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5661-75B4-40D8-B95E-8EDE2C353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A15A-7A81-4281-BC2C-4BD6D55E6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1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43840"/>
            <a:ext cx="5829300" cy="8737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ПОРТФОЛИО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14450"/>
            <a:ext cx="3698240" cy="1910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Вдовиной Ольги   Юрьевны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0" y="1117599"/>
            <a:ext cx="2360931" cy="35811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840" y="5118234"/>
            <a:ext cx="6299200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Преподавателя МБУДО «Детская художественная школа №3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Саранск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среднее профессиональное, Саранское художественное училище им. Ф.В.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Сычкова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художник-живописец,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преподаватель, 2005 г.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образование, МГПИ им. М.Е.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Евсевьева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«Педагогика и методика дошкольного образования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2011 г.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педагогической работы (по специальности):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лет</a:t>
            </a:r>
            <a:b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квалификационных категорий: соответствие занимаемой должности</a:t>
            </a:r>
            <a:b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последней аттестации: 04.06.2021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"/>
            <a:ext cx="5915025" cy="7111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6" y="711199"/>
            <a:ext cx="1918622" cy="2722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3" y="3717669"/>
            <a:ext cx="1999547" cy="2826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86" y="3717669"/>
            <a:ext cx="2002165" cy="2826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86" y="711199"/>
            <a:ext cx="1898453" cy="272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60" y="6827844"/>
            <a:ext cx="2113280" cy="28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"/>
            <a:ext cx="5915025" cy="17271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или учащихся в мероприятиях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–просветительского, художественно–творческого характера.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602253"/>
            <a:ext cx="2770505" cy="3952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3" y="1664726"/>
            <a:ext cx="2715270" cy="382769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2" y="5784228"/>
            <a:ext cx="2654796" cy="3752853"/>
          </a:xfrm>
        </p:spPr>
      </p:pic>
    </p:spTree>
    <p:extLst>
      <p:ext uri="{BB962C8B-B14F-4D97-AF65-F5344CB8AC3E}">
        <p14:creationId xmlns:p14="http://schemas.microsoft.com/office/powerpoint/2010/main" val="116666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365761"/>
            <a:ext cx="5915025" cy="152399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учащихся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доаттестационный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4" y="1587463"/>
            <a:ext cx="5360352" cy="3693617"/>
          </a:xfrm>
        </p:spPr>
      </p:pic>
    </p:spTree>
    <p:extLst>
      <p:ext uri="{BB962C8B-B14F-4D97-AF65-F5344CB8AC3E}">
        <p14:creationId xmlns:p14="http://schemas.microsoft.com/office/powerpoint/2010/main" val="251773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47041"/>
            <a:ext cx="5915025" cy="6299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газетах и журналах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437958"/>
            <a:ext cx="2707453" cy="3682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0" y="1437958"/>
            <a:ext cx="2652895" cy="3682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0" y="5481638"/>
            <a:ext cx="2652895" cy="3532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6" y="5481638"/>
            <a:ext cx="2649625" cy="35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2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62561"/>
            <a:ext cx="5915025" cy="1605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высокого профессионализма, в том числе наличие грамот, благодарственных писем, полученных за работу преподавателя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1" y="1463040"/>
            <a:ext cx="5915025" cy="80060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уровень: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17" y="1844744"/>
            <a:ext cx="1811619" cy="2218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13" y="1838818"/>
            <a:ext cx="2031047" cy="2812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78" y="5069988"/>
            <a:ext cx="2820352" cy="1994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78" y="7625942"/>
            <a:ext cx="2820352" cy="20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42241"/>
            <a:ext cx="5915025" cy="191008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наград (грамот, благодарственных писем), полученных за работу в области культуры и искусства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052321"/>
            <a:ext cx="2637472" cy="3772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2321"/>
            <a:ext cx="2707640" cy="38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0" y="746760"/>
            <a:ext cx="5393379" cy="7584440"/>
          </a:xfrm>
        </p:spPr>
      </p:pic>
    </p:spTree>
    <p:extLst>
      <p:ext uri="{BB962C8B-B14F-4D97-AF65-F5344CB8AC3E}">
        <p14:creationId xmlns:p14="http://schemas.microsoft.com/office/powerpoint/2010/main" val="107481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284481"/>
            <a:ext cx="5915025" cy="138176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успевающих на «4»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год (%)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2" y="1666241"/>
            <a:ext cx="4320144" cy="59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82881"/>
            <a:ext cx="5915025" cy="18084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профессиональных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конкурсах, проводимых под патронатом Министерства культуры.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2" y="1991360"/>
            <a:ext cx="2840719" cy="3994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991360"/>
            <a:ext cx="2800032" cy="39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182881"/>
            <a:ext cx="5915025" cy="178815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в мероприятиях различных уровней по учебной деятельности: предметные олимпиады, конкурсы, фестивали, выставки –конкурсы и т.д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уровень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64" y="2210118"/>
            <a:ext cx="2566289" cy="3642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091237"/>
            <a:ext cx="2495232" cy="355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22" y="6091238"/>
            <a:ext cx="2468932" cy="3550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" y="2210118"/>
            <a:ext cx="2494432" cy="354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386081"/>
            <a:ext cx="5915025" cy="6502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3" y="1521573"/>
            <a:ext cx="2654591" cy="3723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732204"/>
            <a:ext cx="2650358" cy="3727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3" y="5730148"/>
            <a:ext cx="2669084" cy="3729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505209"/>
            <a:ext cx="2631632" cy="37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868998"/>
            <a:ext cx="2799053" cy="3967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34" y="868998"/>
            <a:ext cx="2821093" cy="3967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81" y="5132035"/>
            <a:ext cx="2714645" cy="3842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5132034"/>
            <a:ext cx="2768013" cy="38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325121"/>
            <a:ext cx="5915025" cy="144271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Региональный, республиканский уровень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5547360"/>
            <a:ext cx="2701989" cy="38234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9" y="5547360"/>
            <a:ext cx="2718929" cy="3823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9" y="1399533"/>
            <a:ext cx="2718929" cy="3910045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399533"/>
            <a:ext cx="2774539" cy="39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5" y="455510"/>
            <a:ext cx="2366572" cy="34215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88" y="4079785"/>
            <a:ext cx="3489606" cy="2466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8" y="6749506"/>
            <a:ext cx="3408326" cy="2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0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124</Words>
  <Application>Microsoft Office PowerPoint</Application>
  <PresentationFormat>Лист A4 (210x297 мм)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ПОРТФОЛИО</vt:lpstr>
      <vt:lpstr>Презентация PowerPoint</vt:lpstr>
      <vt:lpstr>Позитивная динамика доли  учащихся, успевающих на «4» и «5»  за предшествующий год (%) </vt:lpstr>
      <vt:lpstr>Результаты участия обучающихся в    профессиональных конкурсах, проводимых под патронатом Министерства культуры. </vt:lpstr>
      <vt:lpstr>Результаты участия обучающихся в мероприятиях различных уровней по учебной деятельности: предметные олимпиады, конкурсы, фестивали, выставки –конкурсы и т.д.  Международный уровень</vt:lpstr>
      <vt:lpstr>Всероссийский уровень</vt:lpstr>
      <vt:lpstr>Презентация PowerPoint</vt:lpstr>
      <vt:lpstr>Региональный, республиканский уровень </vt:lpstr>
      <vt:lpstr>Презентация PowerPoint</vt:lpstr>
      <vt:lpstr>Муниципальный уровень</vt:lpstr>
      <vt:lpstr>Участие преподавателя или учащихся в мероприятиях концертно–просветительского, художественно–творческого характера.</vt:lpstr>
      <vt:lpstr>Поступление учащихся в ССУЗы и ВУЗы за доаттестационный период </vt:lpstr>
      <vt:lpstr>Публикации в газетах и журналах</vt:lpstr>
      <vt:lpstr>Признание высокого профессионализма, в том числе наличие грамот, благодарственных писем, полученных за работу преподавателя </vt:lpstr>
      <vt:lpstr>Наличие наград (грамот, благодарственных писем), полученных за работу в области культуры и искусства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User</cp:lastModifiedBy>
  <cp:revision>34</cp:revision>
  <dcterms:created xsi:type="dcterms:W3CDTF">2022-09-11T14:30:46Z</dcterms:created>
  <dcterms:modified xsi:type="dcterms:W3CDTF">2022-09-16T10:36:53Z</dcterms:modified>
</cp:coreProperties>
</file>