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4" r:id="rId5"/>
    <p:sldId id="262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165F-A324-4475-9111-C1BB324AC208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DC93-1786-4680-B0E2-8743E1C7A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165F-A324-4475-9111-C1BB324AC208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DC93-1786-4680-B0E2-8743E1C7A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165F-A324-4475-9111-C1BB324AC208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DC93-1786-4680-B0E2-8743E1C7A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165F-A324-4475-9111-C1BB324AC208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DC93-1786-4680-B0E2-8743E1C7A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165F-A324-4475-9111-C1BB324AC208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DC93-1786-4680-B0E2-8743E1C7A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165F-A324-4475-9111-C1BB324AC208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DC93-1786-4680-B0E2-8743E1C7A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165F-A324-4475-9111-C1BB324AC208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DC93-1786-4680-B0E2-8743E1C7A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165F-A324-4475-9111-C1BB324AC208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DC93-1786-4680-B0E2-8743E1C7A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165F-A324-4475-9111-C1BB324AC208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DC93-1786-4680-B0E2-8743E1C7A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165F-A324-4475-9111-C1BB324AC208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DC93-1786-4680-B0E2-8743E1C7A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165F-A324-4475-9111-C1BB324AC208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DC93-1786-4680-B0E2-8743E1C7A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7165F-A324-4475-9111-C1BB324AC208}" type="datetimeFigureOut">
              <a:rPr lang="ru-RU" smtClean="0"/>
              <a:pPr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1DC93-1786-4680-B0E2-8743E1C7A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"/>
            <a:ext cx="9001156" cy="135729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Космическое </a:t>
            </a:r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>путешествие</a:t>
            </a:r>
            <a:endParaRPr lang="ru-RU" sz="6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Картинки по запросу фото гагар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Юрий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Алексеевич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Гагарин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Картинки по запросу фото гагарин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1614" y="214291"/>
            <a:ext cx="4968103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571612"/>
            <a:ext cx="3008313" cy="4691063"/>
          </a:xfrm>
        </p:spPr>
        <p:txBody>
          <a:bodyPr>
            <a:normAutofit/>
          </a:bodyPr>
          <a:lstStyle/>
          <a:p>
            <a:pPr algn="ctr"/>
            <a:endParaRPr lang="ru-RU" sz="5400" dirty="0" smtClean="0"/>
          </a:p>
          <a:p>
            <a:pPr algn="ctr"/>
            <a:r>
              <a:rPr lang="ru-RU" sz="5400" dirty="0" smtClean="0"/>
              <a:t>Белка и Стрелка</a:t>
            </a:r>
            <a:endParaRPr lang="ru-RU" sz="5400" dirty="0"/>
          </a:p>
        </p:txBody>
      </p:sp>
      <p:pic>
        <p:nvPicPr>
          <p:cNvPr id="5" name="Picture 8" descr="Картинки по запросу фото белки и стрелки которые летали в космос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7166"/>
            <a:ext cx="607223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план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61" name="Picture 5" descr="Картинки по запро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285728"/>
            <a:ext cx="9358346" cy="71437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500042"/>
            <a:ext cx="6000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Дежуров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Владимир Николаевич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7306dd87cb4527ec4842356d88ae83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2149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Космическое путешествие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Космическое путешествие</dc:title>
  <dc:creator>User</dc:creator>
  <cp:lastModifiedBy>User</cp:lastModifiedBy>
  <cp:revision>6</cp:revision>
  <dcterms:created xsi:type="dcterms:W3CDTF">2018-03-11T15:18:39Z</dcterms:created>
  <dcterms:modified xsi:type="dcterms:W3CDTF">2019-08-05T18:58:27Z</dcterms:modified>
</cp:coreProperties>
</file>