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D46D94-26A4-4DD4-BDDB-D6717E314E7A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82F136-5718-4FCB-B368-167B784ADC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</a:rPr>
              <a:t>Имитационные этюды:  «Изменю себя, друзья. Догадайтесь, кто же я?»</a:t>
            </a:r>
            <a:endParaRPr lang="ru-RU" sz="3600" i="1" u="sng" dirty="0" smtClean="0">
              <a:solidFill>
                <a:srgbClr val="FF0000"/>
              </a:solidFill>
              <a:effectLst/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 Цель: </a:t>
            </a:r>
            <a:r>
              <a:rPr lang="ru-RU" sz="3600" dirty="0">
                <a:solidFill>
                  <a:srgbClr val="FF0000"/>
                </a:solidFill>
              </a:rPr>
              <a:t>Развивать внимание, наблюдательность, воображение детей. 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33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95053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16" y="2204864"/>
            <a:ext cx="3960440" cy="450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404664"/>
            <a:ext cx="37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«Белка»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184576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61" y="1412776"/>
            <a:ext cx="4135388" cy="5256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«Тигр»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9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868144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867894" cy="4725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«Лиса»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44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35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2021-11-01T19:54:01Z</dcterms:created>
  <dcterms:modified xsi:type="dcterms:W3CDTF">2021-11-01T20:06:51Z</dcterms:modified>
</cp:coreProperties>
</file>