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85" r:id="rId3"/>
    <p:sldId id="286" r:id="rId4"/>
    <p:sldId id="287" r:id="rId5"/>
    <p:sldId id="288" r:id="rId6"/>
    <p:sldId id="256" r:id="rId7"/>
    <p:sldId id="257" r:id="rId8"/>
    <p:sldId id="259" r:id="rId9"/>
    <p:sldId id="289" r:id="rId10"/>
    <p:sldId id="283" r:id="rId11"/>
    <p:sldId id="268" r:id="rId12"/>
    <p:sldId id="261" r:id="rId13"/>
    <p:sldId id="262" r:id="rId14"/>
    <p:sldId id="263" r:id="rId15"/>
    <p:sldId id="284" r:id="rId16"/>
    <p:sldId id="264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 про Эколят - Молодых защитников природ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0"/>
            <a:ext cx="115411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4"/>
            <a:ext cx="12192000" cy="6859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58806"/>
            <a:ext cx="8748584" cy="5994400"/>
          </a:xfrm>
          <a:prstGeom prst="rect">
            <a:avLst/>
          </a:prstGeom>
        </p:spPr>
      </p:pic>
      <p:pic>
        <p:nvPicPr>
          <p:cNvPr id="5" name="Сигнал тревоги или воздушная тревога (256 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8225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263"/>
            <a:ext cx="12192528" cy="69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86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228600"/>
            <a:ext cx="8446616" cy="6381750"/>
          </a:xfrm>
          <a:prstGeom prst="rect">
            <a:avLst/>
          </a:prstGeom>
        </p:spPr>
      </p:pic>
      <p:pic>
        <p:nvPicPr>
          <p:cNvPr id="3" name="Сигнал тревоги или воздушная тревога (256 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6984" y="6000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8 окт., 15.34_--online-audio-convert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167" y="57520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4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2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41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9" y="486033"/>
            <a:ext cx="8666169" cy="5276914"/>
          </a:xfrm>
          <a:prstGeom prst="rect">
            <a:avLst/>
          </a:prstGeom>
        </p:spPr>
      </p:pic>
      <p:pic>
        <p:nvPicPr>
          <p:cNvPr id="5" name="Сигнал тревоги или воздушная тревога (256 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562" y="59062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68" y="2718486"/>
            <a:ext cx="8031332" cy="4139514"/>
          </a:xfrm>
          <a:prstGeom prst="rect">
            <a:avLst/>
          </a:prstGeom>
        </p:spPr>
      </p:pic>
      <p:pic>
        <p:nvPicPr>
          <p:cNvPr id="5" name="8 окт., 15.07_--online-audio-convert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2843" y="573559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8 окт., 15.08_--online-audio-convert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58591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73" y="280088"/>
            <a:ext cx="4662616" cy="61948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844728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</TotalTime>
  <Words>0</Words>
  <Application>Microsoft Office PowerPoint</Application>
  <PresentationFormat>Широкоэкранный</PresentationFormat>
  <Paragraphs>0</Paragraphs>
  <Slides>19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79875</dc:creator>
  <cp:lastModifiedBy>79875</cp:lastModifiedBy>
  <cp:revision>30</cp:revision>
  <dcterms:created xsi:type="dcterms:W3CDTF">2023-10-04T07:26:00Z</dcterms:created>
  <dcterms:modified xsi:type="dcterms:W3CDTF">2023-11-29T18:41:43Z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F63ED6B679284570A46C4B447654CE5E_12</vt:lpwstr>
  </property>
  <property fmtid="{D5CDD505-2E9C-101B-9397-08002B2CF9AE}" pid="3" name="KSOProductBuildVer">
    <vt:lpwstr>1049-12.2.0.13266</vt:lpwstr>
  </property>
</Properties>
</file>