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309" r:id="rId3"/>
    <p:sldId id="259" r:id="rId4"/>
    <p:sldId id="260" r:id="rId5"/>
    <p:sldId id="261" r:id="rId6"/>
    <p:sldId id="264" r:id="rId7"/>
    <p:sldId id="312" r:id="rId8"/>
    <p:sldId id="267" r:id="rId9"/>
    <p:sldId id="268" r:id="rId10"/>
    <p:sldId id="269" r:id="rId11"/>
    <p:sldId id="274" r:id="rId12"/>
    <p:sldId id="275" r:id="rId13"/>
    <p:sldId id="276" r:id="rId14"/>
    <p:sldId id="277" r:id="rId15"/>
    <p:sldId id="306" r:id="rId16"/>
    <p:sldId id="279" r:id="rId17"/>
    <p:sldId id="282" r:id="rId18"/>
    <p:sldId id="284" r:id="rId19"/>
    <p:sldId id="285" r:id="rId20"/>
    <p:sldId id="287" r:id="rId21"/>
    <p:sldId id="313" r:id="rId22"/>
    <p:sldId id="301" r:id="rId23"/>
    <p:sldId id="290" r:id="rId24"/>
    <p:sldId id="315" r:id="rId25"/>
    <p:sldId id="291" r:id="rId26"/>
    <p:sldId id="292" r:id="rId27"/>
    <p:sldId id="308" r:id="rId28"/>
    <p:sldId id="295" r:id="rId29"/>
    <p:sldId id="296" r:id="rId30"/>
    <p:sldId id="302" r:id="rId31"/>
    <p:sldId id="311" r:id="rId32"/>
    <p:sldId id="31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9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97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9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9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9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9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41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6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5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51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C1D4B-6BAD-43D7-8074-025BA7C6AC35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C41B1-EF79-499A-A81C-C2C67D370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74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93sar.schoolrm.ru/sveden/employees/11234/192557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7106" y="1176153"/>
            <a:ext cx="9144000" cy="935036"/>
          </a:xfrm>
        </p:spPr>
        <p:txBody>
          <a:bodyPr>
            <a:normAutofit fontScale="90000"/>
          </a:bodyPr>
          <a:lstStyle/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89903" y="255494"/>
            <a:ext cx="8763000" cy="90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/>
        </p:nvSpPr>
        <p:spPr>
          <a:xfrm>
            <a:off x="5509209" y="1351673"/>
            <a:ext cx="4752528" cy="2305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 smtClean="0">
                <a:latin typeface="Palatino Linotype" panose="02040502050505030304" pitchFamily="18" charset="0"/>
                <a:cs typeface="Times New Roman" pitchFamily="18" charset="0"/>
              </a:rPr>
              <a:t>      ПОРТФОЛИО            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cs typeface="Times New Roman" pitchFamily="18" charset="0"/>
              </a:rPr>
              <a:t>         </a:t>
            </a:r>
            <a:r>
              <a:rPr lang="ru-RU" altLang="ru-RU" sz="1800" b="1" dirty="0" smtClean="0">
                <a:latin typeface="Palatino Linotype" panose="02040502050505030304" pitchFamily="18" charset="0"/>
                <a:cs typeface="Times New Roman" pitchFamily="18" charset="0"/>
              </a:rPr>
              <a:t>Макаровой Людмилы Николаевны</a:t>
            </a:r>
            <a:br>
              <a:rPr lang="ru-RU" altLang="ru-RU" sz="1800" b="1" dirty="0" smtClean="0">
                <a:latin typeface="Palatino Linotype" panose="02040502050505030304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latin typeface="Palatino Linotype" panose="02040502050505030304" pitchFamily="18" charset="0"/>
                <a:cs typeface="Times New Roman" pitchFamily="18" charset="0"/>
              </a:rPr>
              <a:t> воспитателя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latin typeface="Palatino Linotype" panose="02040502050505030304" pitchFamily="18" charset="0"/>
                <a:cs typeface="Times New Roman" pitchFamily="18" charset="0"/>
              </a:rPr>
              <a:t>Муниципального дошкольного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latin typeface="Palatino Linotype" panose="02040502050505030304" pitchFamily="18" charset="0"/>
                <a:cs typeface="Times New Roman" pitchFamily="18" charset="0"/>
              </a:rPr>
              <a:t>образовательного учреждения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latin typeface="Palatino Linotype" panose="02040502050505030304" pitchFamily="18" charset="0"/>
                <a:cs typeface="Times New Roman" pitchFamily="18" charset="0"/>
              </a:rPr>
              <a:t>         «Детский сад № 93»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b="1" dirty="0" smtClean="0">
                <a:latin typeface="Palatino Linotype" panose="02040502050505030304" pitchFamily="18" charset="0"/>
                <a:cs typeface="Times New Roman" pitchFamily="18" charset="0"/>
              </a:rPr>
              <a:t>    г. о Саранск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altLang="ru-RU" sz="1800" b="1" dirty="0" smtClean="0"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1964" y="3966883"/>
            <a:ext cx="110400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23.05.1983г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М.Е. </a:t>
            </a:r>
            <a:r>
              <a:rPr lang="ru-RU" altLang="ru-R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№2657, 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выдачи:09.02.2019   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 44.03.01. Педагогическое образование</a:t>
            </a:r>
            <a:endParaRPr lang="ru-RU" altLang="ru-RU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Направленность(профиль) образовательной программы: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первая, Приказ №478 от 21.05.2020г</a:t>
            </a:r>
          </a:p>
          <a:p>
            <a:pPr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)- 4 года</a:t>
            </a:r>
            <a:endParaRPr lang="ru-RU" altLang="ru-RU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  <a:endParaRPr lang="ru-RU" altLang="ru-RU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34" y="960425"/>
            <a:ext cx="2538484" cy="25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7694911"/>
              </p:ext>
            </p:extLst>
          </p:nvPr>
        </p:nvGraphicFramePr>
        <p:xfrm>
          <a:off x="905522" y="1825625"/>
          <a:ext cx="300065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Acrobat Document" r:id="rId3" imgW="5676844" imgH="8019810" progId="AcroExch.Document.11">
                  <p:embed/>
                </p:oleObj>
              </mc:Choice>
              <mc:Fallback>
                <p:oleObj name="Acrobat Document" r:id="rId3" imgW="5676844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5522" y="1825625"/>
                        <a:ext cx="300065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47" y="1825625"/>
            <a:ext cx="3080550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44" y="1793289"/>
            <a:ext cx="3160450" cy="43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86769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семинарах(очно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903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9" y="230819"/>
            <a:ext cx="4465468" cy="6258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1" y="230819"/>
            <a:ext cx="4358935" cy="62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59176"/>
              </p:ext>
            </p:extLst>
          </p:nvPr>
        </p:nvGraphicFramePr>
        <p:xfrm>
          <a:off x="337929" y="92075"/>
          <a:ext cx="5247861" cy="6070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929" y="92075"/>
                        <a:ext cx="5247861" cy="6070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48" y="1093304"/>
            <a:ext cx="4790660" cy="56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615819"/>
              </p:ext>
            </p:extLst>
          </p:nvPr>
        </p:nvGraphicFramePr>
        <p:xfrm>
          <a:off x="536713" y="92075"/>
          <a:ext cx="4293704" cy="5652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713" y="92075"/>
                        <a:ext cx="4293704" cy="5652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557" y="139148"/>
            <a:ext cx="4651512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885198"/>
              </p:ext>
            </p:extLst>
          </p:nvPr>
        </p:nvGraphicFramePr>
        <p:xfrm>
          <a:off x="92075" y="92076"/>
          <a:ext cx="7163490" cy="457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Acrobat Document" r:id="rId3" imgW="8019977" imgH="5667300" progId="AcroExch.Document.11">
                  <p:embed/>
                </p:oleObj>
              </mc:Choice>
              <mc:Fallback>
                <p:oleObj name="Acrobat Document" r:id="rId3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6"/>
                        <a:ext cx="7163490" cy="4579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886" y="1669773"/>
            <a:ext cx="4313583" cy="50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4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9644" y="2262753"/>
            <a:ext cx="10072607" cy="47976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402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9" y="292963"/>
            <a:ext cx="4145872" cy="6169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85" y="292963"/>
            <a:ext cx="4438835" cy="61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3114" y="2089097"/>
            <a:ext cx="8941231" cy="1537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34433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5" y="674703"/>
            <a:ext cx="3888419" cy="55022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692458"/>
            <a:ext cx="3719744" cy="548450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51" y="683580"/>
            <a:ext cx="3533313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опыт: 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«Художественная литература как средство всестороннего</a:t>
            </a:r>
          </a:p>
          <a:p>
            <a:pPr marL="0" indent="0" algn="ctr">
              <a:buNone/>
            </a:pPr>
            <a:r>
              <a:rPr lang="ru-RU" b="1" dirty="0"/>
              <a:t>развития </a:t>
            </a:r>
            <a:r>
              <a:rPr lang="ru-RU" b="1" dirty="0" smtClean="0"/>
              <a:t>дошкольников»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http://ds93sar.schoolrm.ru/sveden/employees/11234/192557</a:t>
            </a:r>
            <a:r>
              <a:rPr lang="ru-RU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u="sng" dirty="0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ru-RU" u="sng" dirty="0">
                <a:solidFill>
                  <a:srgbClr val="FFFF00"/>
                </a:solidFill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0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2337069"/>
            <a:ext cx="10072607" cy="1769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1148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52" y="363984"/>
            <a:ext cx="4314547" cy="6013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5" y="390617"/>
            <a:ext cx="4554245" cy="60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83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" y="381740"/>
            <a:ext cx="4341180" cy="6027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355106"/>
            <a:ext cx="4279036" cy="60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17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9196" y="2337069"/>
            <a:ext cx="10072607" cy="2591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37008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3" y="218365"/>
            <a:ext cx="4967785" cy="645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222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701" y="2414560"/>
            <a:ext cx="10212092" cy="2544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23132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" y="630315"/>
            <a:ext cx="2760955" cy="4554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28" y="1189609"/>
            <a:ext cx="2885243" cy="48827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64" y="932155"/>
            <a:ext cx="2716566" cy="4785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817"/>
            <a:ext cx="3169328" cy="48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62" y="1393794"/>
            <a:ext cx="4447713" cy="3000653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361" y="2166151"/>
            <a:ext cx="3204838" cy="454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1" y="310718"/>
            <a:ext cx="3169327" cy="45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3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0708" y="2681206"/>
            <a:ext cx="10615048" cy="223175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9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2" y="218662"/>
            <a:ext cx="6206842" cy="3731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86" y="923278"/>
            <a:ext cx="3941686" cy="54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423" y="2363638"/>
            <a:ext cx="10560169" cy="1863217"/>
          </a:xfrm>
        </p:spPr>
        <p:txBody>
          <a:bodyPr>
            <a:normAutofit fontScale="90000"/>
          </a:bodyPr>
          <a:lstStyle/>
          <a:p>
            <a:pPr marL="514350" indent="-514350" algn="ctr">
              <a:defRPr/>
            </a:pP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</a:t>
            </a:r>
            <a:b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5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экпериментальной</a:t>
            </a: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8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" y="0"/>
            <a:ext cx="6321287" cy="3755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2723322"/>
            <a:ext cx="5844208" cy="39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77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9" y="186431"/>
            <a:ext cx="4287914" cy="6383046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884096"/>
              </p:ext>
            </p:extLst>
          </p:nvPr>
        </p:nvGraphicFramePr>
        <p:xfrm>
          <a:off x="6631619" y="204185"/>
          <a:ext cx="4394446" cy="6338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Acrobat Document" r:id="rId4" imgW="5667119" imgH="8019810" progId="AcroExch.Document.11">
                  <p:embed/>
                </p:oleObj>
              </mc:Choice>
              <mc:Fallback>
                <p:oleObj name="Acrobat Document" r:id="rId4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1619" y="204185"/>
                        <a:ext cx="4394446" cy="6338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260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383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1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92" y="655320"/>
            <a:ext cx="3897296" cy="563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86" y="639192"/>
            <a:ext cx="3968319" cy="56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7576" y="365125"/>
            <a:ext cx="4514850" cy="595947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73" y="461638"/>
            <a:ext cx="3994951" cy="5566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27" y="461638"/>
            <a:ext cx="3835154" cy="55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189" y="24872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654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716395"/>
              </p:ext>
            </p:extLst>
          </p:nvPr>
        </p:nvGraphicFramePr>
        <p:xfrm>
          <a:off x="4500979" y="790113"/>
          <a:ext cx="3986073" cy="538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0979" y="790113"/>
                        <a:ext cx="3986073" cy="538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724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448574"/>
            <a:ext cx="10703943" cy="57283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Результаты участия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в: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конкурсах,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выставках,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турнирах,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соревнованиях,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акциях,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3274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859822"/>
              </p:ext>
            </p:extLst>
          </p:nvPr>
        </p:nvGraphicFramePr>
        <p:xfrm>
          <a:off x="6205491" y="683582"/>
          <a:ext cx="4873841" cy="31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Acrobat Document" r:id="rId3" imgW="8019977" imgH="5667300" progId="AcroExch.Document.11">
                  <p:embed/>
                </p:oleObj>
              </mc:Choice>
              <mc:Fallback>
                <p:oleObj name="Acrobat Document" r:id="rId3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5491" y="683582"/>
                        <a:ext cx="4873841" cy="316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" y="674703"/>
            <a:ext cx="4935984" cy="3169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9" y="4048217"/>
            <a:ext cx="4767308" cy="27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</TotalTime>
  <Words>105</Words>
  <Application>Microsoft Office PowerPoint</Application>
  <PresentationFormat>Произвольный</PresentationFormat>
  <Paragraphs>34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Acrobat Document</vt:lpstr>
      <vt:lpstr>          </vt:lpstr>
      <vt:lpstr>Педагогический опыт:  </vt:lpstr>
      <vt:lpstr>Участие в инновационной  (экпериментальной)  деятельности </vt:lpstr>
      <vt:lpstr>Презентация PowerPoint</vt:lpstr>
      <vt:lpstr>           </vt:lpstr>
      <vt:lpstr>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        </dc:title>
  <dc:creator>Admin</dc:creator>
  <cp:lastModifiedBy>USER</cp:lastModifiedBy>
  <cp:revision>103</cp:revision>
  <dcterms:created xsi:type="dcterms:W3CDTF">2020-01-13T20:32:00Z</dcterms:created>
  <dcterms:modified xsi:type="dcterms:W3CDTF">2022-11-24T08:12:21Z</dcterms:modified>
</cp:coreProperties>
</file>