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0" r:id="rId8"/>
    <p:sldId id="275" r:id="rId9"/>
    <p:sldId id="264" r:id="rId10"/>
    <p:sldId id="287" r:id="rId11"/>
    <p:sldId id="262" r:id="rId12"/>
    <p:sldId id="288" r:id="rId13"/>
    <p:sldId id="265" r:id="rId14"/>
    <p:sldId id="289" r:id="rId15"/>
    <p:sldId id="263" r:id="rId16"/>
    <p:sldId id="267" r:id="rId17"/>
    <p:sldId id="276" r:id="rId18"/>
    <p:sldId id="273" r:id="rId19"/>
    <p:sldId id="272" r:id="rId20"/>
    <p:sldId id="271" r:id="rId21"/>
    <p:sldId id="269" r:id="rId22"/>
    <p:sldId id="268" r:id="rId2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6600"/>
    <a:srgbClr val="2AE7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750" y="-126"/>
      </p:cViewPr>
      <p:guideLst>
        <p:guide orient="horz" pos="21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4C22-B9A4-4317-8918-C04BA331E296}" type="datetimeFigureOut">
              <a:rPr lang="ru-RU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E8A8-4B10-4D50-8FDD-1173555626C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B7925-ED30-4345-9AE4-24274B0E620F}" type="datetimeFigureOut">
              <a:rPr lang="ru-RU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F8EE9-CBA2-4C7D-8F5C-D71D865A18EB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B5F87-9E25-4BF9-B69A-EC80F989FB3C}" type="datetimeFigureOut">
              <a:rPr lang="ru-RU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798A6-A877-485C-A559-B6BD12A9A44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02282-C09E-46EB-8F08-9D2535314840}" type="datetimeFigureOut">
              <a:rPr lang="ru-RU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FF4B-158C-444B-994C-6986CFC09CF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2A4C-504D-4460-A389-1ECEC2CB91AD}" type="datetimeFigureOut">
              <a:rPr lang="ru-RU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8E820-CDA7-4C82-8CFB-7F0549DC8FF2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1B8A-F6B7-44B4-A650-0903BB5A9146}" type="datetimeFigureOut">
              <a:rPr lang="ru-RU"/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48FD5-3937-418C-BF19-2521A7252E9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038D0-9FDA-4008-A84B-BD565B69E0C5}" type="datetimeFigureOut">
              <a:rPr lang="ru-RU"/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F0F6-1C64-4330-A1FB-A6C657C0795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6C7B-3879-4F7D-A47B-7B66EB05864D}" type="datetimeFigureOut">
              <a:rPr lang="ru-RU"/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6D437-2CBD-4EEE-B07F-69B8D59B6DE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952D-A8B8-4D02-8370-05C7097D407F}" type="datetimeFigureOut">
              <a:rPr lang="ru-RU"/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087B8-BD8F-43D9-B0E5-E295A91BFC1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206D-9AA6-4F82-BB4E-DB3CDD24ECC5}" type="datetimeFigureOut">
              <a:rPr lang="ru-RU"/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C30BE-FE82-4BC8-B050-E5FEFEF33C7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F289-1426-4D70-83DC-88E3CEECF55A}" type="datetimeFigureOut">
              <a:rPr lang="ru-RU"/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4DA5D-04B8-4A75-BB4B-240185FEA631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2D300F-534A-4F97-B7EC-9F7F57D62F18}" type="datetimeFigureOut">
              <a:rPr lang="ru-RU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3BDAAE-A983-498C-9432-50B26A93C3C7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8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4.wav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7.jpeg"/><Relationship Id="rId5" Type="http://schemas.openxmlformats.org/officeDocument/2006/relationships/audio" Target="../media/audio6.wav"/><Relationship Id="rId10" Type="http://schemas.openxmlformats.org/officeDocument/2006/relationships/image" Target="../media/image16.jpeg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146175" y="299258"/>
            <a:ext cx="10426700" cy="3302780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звуками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’]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буквой Т</a:t>
            </a:r>
          </a:p>
        </p:txBody>
      </p:sp>
      <p:sp>
        <p:nvSpPr>
          <p:cNvPr id="2051" name="Подзаголовок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Карпунькина Юлия Николаевна</a:t>
            </a:r>
          </a:p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 №5 </a:t>
            </a:r>
          </a:p>
        </p:txBody>
      </p:sp>
      <p:pic>
        <p:nvPicPr>
          <p:cNvPr id="2053" name="Picture 7" descr="https://www.passionforum.ru/upload/159/u15989/096/9a90cad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4091">
            <a:off x="10574655" y="125413"/>
            <a:ext cx="138112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https://www.clipartmax.com/png/middle/46-463774_%D0%B2%D0%B5%D0%BA%D1%82%D0%BE%D1%80%D0%BD%D1%8B%D0%B9-%D0%BA%D0%BB%D0%B8%D0%BF%D0%B0%D1%80%D1%82-%D0%B4%D0%B5%D1%82%D0%B8-%D0%B2-%D1%88%D0%BA%D0%BE%D0%BB%D0%B5-%D0%B1%D1%83%D0%BA%D0%B2%D0%B0-%D1%82-%D0%BF%D0%BD%D0%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3365500"/>
            <a:ext cx="216852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https://abvgdee.ru/images/kartinki/alfavit1/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2951163"/>
            <a:ext cx="17145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https://yt3.ggpht.com/a/AGF-l78AxSsvudla-lIAXzy81-d51L_J3rY12ZUdHA=s900-c-k-c0xffffffff-no-rj-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68263"/>
            <a:ext cx="166687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http://baby-news.net/images/paint3/4109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33" y="4634230"/>
            <a:ext cx="195421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7" descr="https://1.bp.blogspot.com/-RmnwTISiGaY/Tkv2LJW4fOI/AAAAAAAAByQ/XFpr3NXCQi0/s1600/Capital-Letter-T-Polka-Dot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340" y="4369118"/>
            <a:ext cx="2219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73910" y="365125"/>
            <a:ext cx="7762875" cy="6226810"/>
          </a:xfrm>
          <a:prstGeom prst="rect">
            <a:avLst/>
          </a:prstGeom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 noChangeArrowheads="1"/>
          </p:cNvSpPr>
          <p:nvPr>
            <p:ph sz="half" idx="1"/>
          </p:nvPr>
        </p:nvSpPr>
        <p:spPr>
          <a:xfrm>
            <a:off x="3090545" y="766445"/>
            <a:ext cx="6174740" cy="541083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32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Всегда шагаем мы вдвоём,</a:t>
            </a: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Похожие, как братья. </a:t>
            </a: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Мы за обедом - под столом, </a:t>
            </a: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 ночью под кроватью.     </a:t>
            </a:r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   </a:t>
            </a:r>
            <a:endParaRPr lang="ru-RU" sz="40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sz="40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HTB1rkeCKf5TBuNjSspcq6znGFXaN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48485" y="297180"/>
            <a:ext cx="7624445" cy="5880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 noChangeArrowheads="1"/>
          </p:cNvSpPr>
          <p:nvPr>
            <p:ph sz="half" idx="1"/>
          </p:nvPr>
        </p:nvSpPr>
        <p:spPr>
          <a:xfrm>
            <a:off x="3627755" y="766445"/>
            <a:ext cx="5986780" cy="541083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 головы до самых пят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Этот хищник полосат.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Притаится и молчит,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 рассердится - рычит.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мещающее содержимое 4" descr="tiger1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0505" y="249555"/>
            <a:ext cx="11123295" cy="63506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70125" y="0"/>
            <a:ext cx="7518400" cy="3111500"/>
          </a:xfrm>
        </p:spPr>
        <p:txBody>
          <a:bodyPr/>
          <a:lstStyle/>
          <a:p>
            <a:pPr algn="ctr"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Угадай в каких словах есть звук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или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?</a:t>
            </a:r>
            <a:b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тех словах, где есть эти звуки- картинки останутся на месте.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73" y="2679700"/>
            <a:ext cx="1476375" cy="1755775"/>
          </a:xfr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743450"/>
            <a:ext cx="2055813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8" y="4941888"/>
            <a:ext cx="132080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14313"/>
            <a:ext cx="14319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2078038"/>
            <a:ext cx="27590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2930525"/>
            <a:ext cx="109061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4435158"/>
            <a:ext cx="2020887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3201988"/>
            <a:ext cx="2054225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62263"/>
            <a:ext cx="25146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825" y="465138"/>
            <a:ext cx="2411413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48" y="4743133"/>
            <a:ext cx="2759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Найди место звуков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‘]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словах,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обозначь их соответствующим цветом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9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5363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841500"/>
            <a:ext cx="7612062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03720" y="5435600"/>
            <a:ext cx="719138" cy="72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108633" y="5410200"/>
            <a:ext cx="719137" cy="739775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2" name="Picture 8" descr="http://zabavnik.club/wp-content/uploads/tom_i_dzherri_28_25114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924050"/>
            <a:ext cx="3843337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http://zabavnik.club/wp-content/uploads/tom_i_dzherri_28_25114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074863"/>
            <a:ext cx="34829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zabavnik.club/wp-content/uploads/tom_i_dzherri_28_251143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2227263"/>
            <a:ext cx="3482975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Найди место звуков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 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‘] </a:t>
            </a: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словах,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обозначь их соответствующим цветом</a:t>
            </a:r>
            <a:br>
              <a:rPr lang="ru-RU" sz="29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endParaRPr lang="ru-RU" sz="29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6387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8" y="1820863"/>
            <a:ext cx="7612062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s://pbs.twimg.com/media/ECHr2LPWwAAfbyM.jpg:lar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9783" y="1360904"/>
            <a:ext cx="3162924" cy="523616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84713" y="4332288"/>
            <a:ext cx="471487" cy="46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0488" y="4348163"/>
            <a:ext cx="514350" cy="436562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248900" y="4348163"/>
            <a:ext cx="454025" cy="436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189038" y="1035050"/>
            <a:ext cx="10088562" cy="3781425"/>
          </a:xfrm>
        </p:spPr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похожа буква Т?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антенну Т похожа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зонт как будто тоже…</a:t>
            </a:r>
            <a:b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Молоток стучит: «Тук-тук!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Букве Т я старый друг»..</a:t>
            </a:r>
            <a:b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и в дождик, и в жару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Укрывает детвору…….</a:t>
            </a:r>
            <a:r>
              <a:rPr lang="ru-RU" i="1" smtClean="0"/>
              <a:t/>
            </a:r>
            <a:br>
              <a:rPr lang="ru-RU" i="1" smtClean="0"/>
            </a:br>
            <a:r>
              <a:rPr lang="ru-RU" i="1" smtClean="0"/>
              <a:t/>
            </a:r>
            <a:br>
              <a:rPr lang="ru-RU" i="1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1" name="Picture 2" descr="http://900igr.net/up/datai/212929/0008-005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1574800"/>
            <a:ext cx="229393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s://fabrikadobro.ru/wp-content/uploads/2019/05/detskaja-pesochnica-gribok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494088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882650"/>
            <a:ext cx="2116137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s://img2.freepng.ru/20180330/ove/kisspng-tom-cat-jerry-mouse-tom-and-jerry-tom-and-jerry-5abeaad5c3baf7.40202430152244501380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88" y="3967163"/>
            <a:ext cx="4156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i="1" smtClean="0"/>
              <a:t> 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90" y="471805"/>
            <a:ext cx="11548110" cy="570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679575"/>
            <a:ext cx="5846763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7531100" y="0"/>
            <a:ext cx="4575175" cy="3833813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Привет, ребята!!! Вы нас узнали???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Мы- герои мультфильмов: Джерри и …ом. Ой, Джерри, у меня кажется возникла проблема…. Я не могу написать  свое имя, пропала буква……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…..ом…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…..ом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85725" y="536575"/>
            <a:ext cx="4776788" cy="435292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Ну вот! Добегался, допрыгался? Что же теперь тебе делать??? Герой мультфильмов остался без первой буквы своего имени… Над тобой же будет смеяться весь мультяшный мир!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Что же теперь делать??? </a:t>
            </a:r>
          </a:p>
          <a:p>
            <a:pPr algn="ctr" eaLnBrk="1" hangingPunct="1"/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688" y="4889500"/>
            <a:ext cx="184308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3"/>
          <p:cNvSpPr>
            <a:spLocks noGrp="1"/>
          </p:cNvSpPr>
          <p:nvPr>
            <p:ph type="title"/>
          </p:nvPr>
        </p:nvSpPr>
        <p:spPr>
          <a:xfrm>
            <a:off x="457200" y="4449763"/>
            <a:ext cx="4937125" cy="1876425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чтобы вернулась буква Т в имя нашего кота, вам необходимо выполнить еще  одно маленькое задание.</a:t>
            </a:r>
            <a:b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картинке 10 спрятанных букв Т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0"/>
            <a:ext cx="5761037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3291840" y="365125"/>
            <a:ext cx="8379228" cy="184606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ребята!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выполнили все мои задания. Теперь буква обязательно вернется в имя Тома!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53943" y="104775"/>
            <a:ext cx="24003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https://krynica.info/wp-content/uploads/2015/10/%D0%A2-%D0%B1%D1%83%D0%BA%D0%B2%D0%B0-%D0%BA%D0%BE%D0%BF%D0%B8%D1%8F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9300" y="2874963"/>
            <a:ext cx="2416175" cy="2946400"/>
          </a:xfr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846513"/>
            <a:ext cx="3057525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0" descr="https://tvpuls.pl/foto/styles/full/public/tj_back_to_oz_11_e7d6cd37.jpeg6a7249cfab9a43b34e6cd76e53985be7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0" y="3500438"/>
            <a:ext cx="50625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972800" cy="828675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ребята! Вы- настоящие друзья!</a:t>
            </a:r>
          </a:p>
        </p:txBody>
      </p:sp>
      <p:pic>
        <p:nvPicPr>
          <p:cNvPr id="21508" name="Picture 4" descr="https://slovnet.ru/wp-content/uploads/2019/10/1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1181041"/>
            <a:ext cx="9824258" cy="53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699000"/>
            <a:ext cx="304323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9000" t="8000" r="13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352425" y="0"/>
            <a:ext cx="6550025" cy="318611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Нас из-за тебя, не возьмут больше на съемки мультфильмов…. 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 я тебе говорил, что нужно изучать звуки и буквы…. Вот как мы теперь найдем тебе букву, с которой начинается твое имя??? Вот как мы теперь скажем режиссеру мультфильма, как тебя зовут???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9650413" y="328613"/>
            <a:ext cx="2346325" cy="25034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 не знаю…. Давай спросим нашу умную книгу АЗБУКУ?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588963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346700" y="173038"/>
            <a:ext cx="6461125" cy="6511925"/>
          </a:xfrm>
          <a:prstGeom prst="cloud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Здравствуйте, ребята, а также мои любимые мультяшки!!! 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Давно ты, Том, не бывал у меня в гостях, не знакомился с буквами и звуками…..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 слышала, что у тебя исчезла первая буква твоего имени.  Все это произошло потому, что ты давно не открывал АЗБУКУ.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Буква Т вернется в том случае, если ты, ребята и твой друг Джерри познакомятся со звуками  </a:t>
            </a: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[</a:t>
            </a:r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и научатся писать первую букву твоего имени.</a:t>
            </a:r>
          </a:p>
          <a:p>
            <a:pPr algn="ctr" eaLnBrk="1" hangingPunct="1"/>
            <a:r>
              <a:rPr lang="ru-RU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Решайте, думайте, как же вы поступите…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371013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913438" y="0"/>
            <a:ext cx="6278562" cy="4164013"/>
          </a:xfrm>
          <a:prstGeom prst="cloud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Ребята, помогите нам….</a:t>
            </a:r>
          </a:p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Мой друг и я не справимся без вашей помощи!</a:t>
            </a:r>
          </a:p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Помогите нам решить все задания умной книги Азбуки. </a:t>
            </a:r>
          </a:p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Вы поможете нам???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5375275"/>
            <a:ext cx="18430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7171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2622550" y="1122363"/>
            <a:ext cx="8937625" cy="503555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Ребята, в мире существует много звуков. Перед тем, как выполнить мои задания, давайте познакомимся с   </a:t>
            </a:r>
          </a:p>
          <a:p>
            <a:pPr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согласными звуками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 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и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.</a:t>
            </a:r>
          </a:p>
          <a:p>
            <a:pPr eaLnBrk="1" hangingPunct="1"/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Какие эти звуки?</a:t>
            </a:r>
          </a:p>
          <a:p>
            <a:pPr algn="l" eaLnBrk="1" hangingPunct="1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– согласный, твердый и глухой </a:t>
            </a:r>
          </a:p>
          <a:p>
            <a:pPr algn="l" eaLnBrk="1" hangingPunct="1"/>
            <a:endParaRPr lang="ru-RU" sz="32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algn="l" eaLnBrk="1" hangingPunct="1"/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’]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 c</a:t>
            </a:r>
            <a:r>
              <a:rPr lang="ru-RU" sz="3200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огласный, мягкий и глухой </a:t>
            </a:r>
            <a:endParaRPr lang="en-US" sz="3200" b="1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988"/>
            <a:ext cx="2725737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3075" y="3429000"/>
            <a:ext cx="719138" cy="72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138" y="3349625"/>
            <a:ext cx="105251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63075" y="4578350"/>
            <a:ext cx="719138" cy="739775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4502150"/>
            <a:ext cx="10525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словах присутствует звук [ т ] ? </a:t>
            </a:r>
            <a:b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словах присутствует звук [ т ҆ ]?</a:t>
            </a:r>
            <a:endParaRPr lang="ru-RU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646363"/>
            <a:ext cx="16557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4889500"/>
            <a:ext cx="19446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4340225"/>
            <a:ext cx="1493837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748088"/>
            <a:ext cx="2597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71663"/>
            <a:ext cx="2641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4013200"/>
            <a:ext cx="2692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3863" y="2017713"/>
            <a:ext cx="1173162" cy="1085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7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9188" y="2017713"/>
            <a:ext cx="1171575" cy="1085850"/>
          </a:xfrm>
          <a:prstGeom prst="rect">
            <a:avLst/>
          </a:prstGeom>
          <a:solidFill>
            <a:srgbClr val="2AE7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sz="7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</a:t>
            </a:r>
            <a:r>
              <a:rPr lang="en-US" sz="7200" b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’</a:t>
            </a:r>
            <a:endParaRPr lang="ru-RU" sz="72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2800"/>
              <a:t>Назови картинки. Подбери слова в рифму из разных столбиков .</a:t>
            </a:r>
            <a:br>
              <a:rPr lang="ru-RU" altLang="en-US" sz="2800"/>
            </a:br>
            <a:r>
              <a:rPr lang="ru-RU" altLang="en-US" sz="2800"/>
              <a:t>Пример: Кит - щит</a:t>
            </a:r>
          </a:p>
        </p:txBody>
      </p:sp>
      <p:pic>
        <p:nvPicPr>
          <p:cNvPr id="2" name="Замещающее содержимое 1" descr="02labgi0l129854025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44" t="4093" r="3273" b="5418"/>
          <a:stretch/>
        </p:blipFill>
        <p:spPr>
          <a:xfrm>
            <a:off x="2842953" y="1529542"/>
            <a:ext cx="5735782" cy="50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Отгадайте загадки: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2"/>
          </p:nvPr>
        </p:nvSpPr>
        <p:spPr>
          <a:xfrm>
            <a:off x="3235960" y="1825625"/>
            <a:ext cx="6011545" cy="4351655"/>
          </a:xfrm>
        </p:spPr>
        <p:txBody>
          <a:bodyPr/>
          <a:lstStyle/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+mn-ea"/>
              </a:rPr>
              <a:t>Через поле и лесок подается голосок,</a:t>
            </a: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+mn-ea"/>
              </a:rPr>
              <a:t>Он бежит по проводам, </a:t>
            </a: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l" eaLnBrk="1" hangingPunct="1">
              <a:buFont typeface="Arial" panose="020B0604020202020204" pitchFamily="34" charset="0"/>
              <a:buNone/>
            </a:pPr>
            <a:r>
              <a:rPr lang="ru-RU" sz="440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  <a:sym typeface="+mn-ea"/>
              </a:rPr>
              <a:t>Скажешь здесь, а слышно там….</a:t>
            </a:r>
            <a:endParaRPr lang="ru-RU" sz="4400" smtClean="0"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endParaRPr lang="ru-RU" altLang="en-US" sz="44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163">
            <a:off x="207963" y="92075"/>
            <a:ext cx="2744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492</Words>
  <Application>Microsoft Office PowerPoint</Application>
  <PresentationFormat>Произвольный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Знакомство со звуками [Т], [Т’] и буквой Т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В каких словах присутствует звук [ т ] ?  В каких словах присутствует звук [ т ҆ ]?</vt:lpstr>
      <vt:lpstr>Назови картинки. Подбери слова в рифму из разных столбиков . Пример: Кит - щит</vt:lpstr>
      <vt:lpstr>Отгадайте загадки: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Угадай в каких словах есть звук [Т]или  [Т’]? В тех словах, где есть эти звуки- картинки останутся на месте.</vt:lpstr>
      <vt:lpstr>Найди место звуков [Т] и [Т‘] в словах, обозначь их соответствующим цветом </vt:lpstr>
      <vt:lpstr>Найди место звуков [Т] и [Т‘] в словах, обозначь их соответствующим цветом </vt:lpstr>
      <vt:lpstr> На что похожа буква Т?   На антенну Т похожа И на зонт как будто тоже… Молоток стучит: «Тук-тук! Букве Т я старый друг».. Т и в дождик, и в жару Укрывает детвору…….     </vt:lpstr>
      <vt:lpstr>    </vt:lpstr>
      <vt:lpstr>Ребята, чтобы вернулась буква Т в имя нашего кота, вам необходимо выполнить еще  одно маленькое задание. Найдите на картинке 10 спрятанных букв Т</vt:lpstr>
      <vt:lpstr>Молодцы, ребята! Вы выполнили все мои задания. Теперь буква обязательно вернется в имя Тома!</vt:lpstr>
      <vt:lpstr>Спасибо, ребята! Вы- настоящие друзья!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со звуками [Т], [Т’] и буквой Т</dc:title>
  <dc:creator>Lenovo</dc:creator>
  <cp:lastModifiedBy>aleksei-byakinaleksei-byakin@outlook.com</cp:lastModifiedBy>
  <cp:revision>48</cp:revision>
  <dcterms:created xsi:type="dcterms:W3CDTF">2019-11-04T12:48:00Z</dcterms:created>
  <dcterms:modified xsi:type="dcterms:W3CDTF">2020-04-14T17:11:16Z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840728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KSOProductBuildVer">
    <vt:lpwstr>1049-11.2.0.9255</vt:lpwstr>
  </property>
</Properties>
</file>