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  <p:sldId id="270" r:id="rId11"/>
    <p:sldId id="271" r:id="rId12"/>
    <p:sldId id="276" r:id="rId13"/>
    <p:sldId id="272" r:id="rId14"/>
    <p:sldId id="273" r:id="rId15"/>
    <p:sldId id="274" r:id="rId16"/>
    <p:sldId id="275" r:id="rId17"/>
    <p:sldId id="263" r:id="rId18"/>
    <p:sldId id="265" r:id="rId19"/>
    <p:sldId id="266" r:id="rId20"/>
    <p:sldId id="267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3254C-88DA-4EA8-9FD2-9411F29D70A0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8F52E4-201A-4D3C-A0E5-7CF31EBDB017}">
      <dgm:prSet/>
      <dgm:spPr/>
      <dgm:t>
        <a:bodyPr/>
        <a:lstStyle/>
        <a:p>
          <a:pPr rtl="0"/>
          <a:r>
            <a:rPr lang="ru-RU" b="1" smtClean="0"/>
            <a:t>Цель:</a:t>
          </a:r>
          <a:r>
            <a:rPr lang="ru-RU" smtClean="0"/>
            <a:t> </a:t>
          </a:r>
          <a:endParaRPr lang="ru-RU"/>
        </a:p>
      </dgm:t>
    </dgm:pt>
    <dgm:pt modelId="{FD3DB04A-B5C1-4C7D-9094-41D927131B1D}" type="parTrans" cxnId="{893FAA5F-E362-40C2-B422-88EDB52BC91A}">
      <dgm:prSet/>
      <dgm:spPr/>
      <dgm:t>
        <a:bodyPr/>
        <a:lstStyle/>
        <a:p>
          <a:endParaRPr lang="ru-RU"/>
        </a:p>
      </dgm:t>
    </dgm:pt>
    <dgm:pt modelId="{49E4AB98-352E-4385-9BF5-AE4EB8A06D43}" type="sibTrans" cxnId="{893FAA5F-E362-40C2-B422-88EDB52BC91A}">
      <dgm:prSet/>
      <dgm:spPr/>
      <dgm:t>
        <a:bodyPr/>
        <a:lstStyle/>
        <a:p>
          <a:endParaRPr lang="ru-RU"/>
        </a:p>
      </dgm:t>
    </dgm:pt>
    <dgm:pt modelId="{836CFC60-3CF6-449A-A80B-B65940572BB9}">
      <dgm:prSet/>
      <dgm:spPr/>
      <dgm:t>
        <a:bodyPr/>
        <a:lstStyle/>
        <a:p>
          <a:pPr rtl="0"/>
          <a:r>
            <a:rPr lang="ru-RU" dirty="0" smtClean="0"/>
            <a:t>выстраивание в образовательном  учреждении целенаправленной, систематической работы по ранней профессиональной ориентации детей.</a:t>
          </a:r>
          <a:endParaRPr lang="ru-RU" dirty="0"/>
        </a:p>
      </dgm:t>
    </dgm:pt>
    <dgm:pt modelId="{15A13EFC-EB4B-4D3B-89E9-03EC75CEB74D}" type="parTrans" cxnId="{5E8EC049-D058-4AA9-8A71-438C904F2946}">
      <dgm:prSet/>
      <dgm:spPr/>
      <dgm:t>
        <a:bodyPr/>
        <a:lstStyle/>
        <a:p>
          <a:endParaRPr lang="ru-RU"/>
        </a:p>
      </dgm:t>
    </dgm:pt>
    <dgm:pt modelId="{A790A0AD-D205-4AE4-B51C-822001337538}" type="sibTrans" cxnId="{5E8EC049-D058-4AA9-8A71-438C904F2946}">
      <dgm:prSet/>
      <dgm:spPr/>
      <dgm:t>
        <a:bodyPr/>
        <a:lstStyle/>
        <a:p>
          <a:endParaRPr lang="ru-RU"/>
        </a:p>
      </dgm:t>
    </dgm:pt>
    <dgm:pt modelId="{350355C0-D2A0-4A2A-813A-5678F5F07AFA}" type="pres">
      <dgm:prSet presAssocID="{A4D3254C-88DA-4EA8-9FD2-9411F29D70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BC8B41-54CF-4C5C-9E13-D705E1254647}" type="pres">
      <dgm:prSet presAssocID="{748F52E4-201A-4D3C-A0E5-7CF31EBDB017}" presName="root" presStyleCnt="0"/>
      <dgm:spPr/>
    </dgm:pt>
    <dgm:pt modelId="{BEB5FFA1-3BAF-4F6C-BC44-0A4C0B7B32A0}" type="pres">
      <dgm:prSet presAssocID="{748F52E4-201A-4D3C-A0E5-7CF31EBDB017}" presName="rootComposite" presStyleCnt="0"/>
      <dgm:spPr/>
    </dgm:pt>
    <dgm:pt modelId="{C74CFB3A-B674-406B-BC54-FA70E0313155}" type="pres">
      <dgm:prSet presAssocID="{748F52E4-201A-4D3C-A0E5-7CF31EBDB017}" presName="rootText" presStyleLbl="node1" presStyleIdx="0" presStyleCnt="1" custScaleX="102865" custScaleY="21176"/>
      <dgm:spPr/>
      <dgm:t>
        <a:bodyPr/>
        <a:lstStyle/>
        <a:p>
          <a:endParaRPr lang="ru-RU"/>
        </a:p>
      </dgm:t>
    </dgm:pt>
    <dgm:pt modelId="{6CCC3C05-107C-48DC-8A90-BD56ABB477ED}" type="pres">
      <dgm:prSet presAssocID="{748F52E4-201A-4D3C-A0E5-7CF31EBDB017}" presName="rootConnector" presStyleLbl="node1" presStyleIdx="0" presStyleCnt="1"/>
      <dgm:spPr/>
      <dgm:t>
        <a:bodyPr/>
        <a:lstStyle/>
        <a:p>
          <a:endParaRPr lang="ru-RU"/>
        </a:p>
      </dgm:t>
    </dgm:pt>
    <dgm:pt modelId="{16C83CEB-2666-45B0-B7B4-DB4BEF98C311}" type="pres">
      <dgm:prSet presAssocID="{748F52E4-201A-4D3C-A0E5-7CF31EBDB017}" presName="childShape" presStyleCnt="0"/>
      <dgm:spPr/>
    </dgm:pt>
    <dgm:pt modelId="{2152FE5B-FFEE-49AC-9A58-A7A2D11C7527}" type="pres">
      <dgm:prSet presAssocID="{15A13EFC-EB4B-4D3B-89E9-03EC75CEB74D}" presName="Name13" presStyleLbl="parChTrans1D2" presStyleIdx="0" presStyleCnt="1"/>
      <dgm:spPr/>
      <dgm:t>
        <a:bodyPr/>
        <a:lstStyle/>
        <a:p>
          <a:endParaRPr lang="ru-RU"/>
        </a:p>
      </dgm:t>
    </dgm:pt>
    <dgm:pt modelId="{2DA365E2-0C42-4C32-A699-D1215C2C7E3F}" type="pres">
      <dgm:prSet presAssocID="{836CFC60-3CF6-449A-A80B-B65940572BB9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39430-0B30-4527-B791-D503D8C8AE7F}" type="presOf" srcId="{A4D3254C-88DA-4EA8-9FD2-9411F29D70A0}" destId="{350355C0-D2A0-4A2A-813A-5678F5F07AFA}" srcOrd="0" destOrd="0" presId="urn:microsoft.com/office/officeart/2005/8/layout/hierarchy3"/>
    <dgm:cxn modelId="{FB94F826-FB16-4104-9A25-73921D9FE4DF}" type="presOf" srcId="{15A13EFC-EB4B-4D3B-89E9-03EC75CEB74D}" destId="{2152FE5B-FFEE-49AC-9A58-A7A2D11C7527}" srcOrd="0" destOrd="0" presId="urn:microsoft.com/office/officeart/2005/8/layout/hierarchy3"/>
    <dgm:cxn modelId="{D25C9DB3-69E0-4E0D-A7F5-FE45CED737E8}" type="presOf" srcId="{748F52E4-201A-4D3C-A0E5-7CF31EBDB017}" destId="{C74CFB3A-B674-406B-BC54-FA70E0313155}" srcOrd="0" destOrd="0" presId="urn:microsoft.com/office/officeart/2005/8/layout/hierarchy3"/>
    <dgm:cxn modelId="{9ACCD0B8-1EA9-4964-9F34-F68BE82ED76A}" type="presOf" srcId="{836CFC60-3CF6-449A-A80B-B65940572BB9}" destId="{2DA365E2-0C42-4C32-A699-D1215C2C7E3F}" srcOrd="0" destOrd="0" presId="urn:microsoft.com/office/officeart/2005/8/layout/hierarchy3"/>
    <dgm:cxn modelId="{5E8EC049-D058-4AA9-8A71-438C904F2946}" srcId="{748F52E4-201A-4D3C-A0E5-7CF31EBDB017}" destId="{836CFC60-3CF6-449A-A80B-B65940572BB9}" srcOrd="0" destOrd="0" parTransId="{15A13EFC-EB4B-4D3B-89E9-03EC75CEB74D}" sibTransId="{A790A0AD-D205-4AE4-B51C-822001337538}"/>
    <dgm:cxn modelId="{520DCE64-E374-4228-91D6-08036DC0BDE0}" type="presOf" srcId="{748F52E4-201A-4D3C-A0E5-7CF31EBDB017}" destId="{6CCC3C05-107C-48DC-8A90-BD56ABB477ED}" srcOrd="1" destOrd="0" presId="urn:microsoft.com/office/officeart/2005/8/layout/hierarchy3"/>
    <dgm:cxn modelId="{893FAA5F-E362-40C2-B422-88EDB52BC91A}" srcId="{A4D3254C-88DA-4EA8-9FD2-9411F29D70A0}" destId="{748F52E4-201A-4D3C-A0E5-7CF31EBDB017}" srcOrd="0" destOrd="0" parTransId="{FD3DB04A-B5C1-4C7D-9094-41D927131B1D}" sibTransId="{49E4AB98-352E-4385-9BF5-AE4EB8A06D43}"/>
    <dgm:cxn modelId="{AF3EEDBD-6520-4F5C-BD14-FFE8CC5653B9}" type="presParOf" srcId="{350355C0-D2A0-4A2A-813A-5678F5F07AFA}" destId="{C8BC8B41-54CF-4C5C-9E13-D705E1254647}" srcOrd="0" destOrd="0" presId="urn:microsoft.com/office/officeart/2005/8/layout/hierarchy3"/>
    <dgm:cxn modelId="{EA1CC754-3CFE-40EE-B1EF-2F7B9E4BD110}" type="presParOf" srcId="{C8BC8B41-54CF-4C5C-9E13-D705E1254647}" destId="{BEB5FFA1-3BAF-4F6C-BC44-0A4C0B7B32A0}" srcOrd="0" destOrd="0" presId="urn:microsoft.com/office/officeart/2005/8/layout/hierarchy3"/>
    <dgm:cxn modelId="{A1D41F82-B650-4ED2-9E68-95867E03DBBB}" type="presParOf" srcId="{BEB5FFA1-3BAF-4F6C-BC44-0A4C0B7B32A0}" destId="{C74CFB3A-B674-406B-BC54-FA70E0313155}" srcOrd="0" destOrd="0" presId="urn:microsoft.com/office/officeart/2005/8/layout/hierarchy3"/>
    <dgm:cxn modelId="{6031C07E-992B-406E-A103-CA4F5C85A614}" type="presParOf" srcId="{BEB5FFA1-3BAF-4F6C-BC44-0A4C0B7B32A0}" destId="{6CCC3C05-107C-48DC-8A90-BD56ABB477ED}" srcOrd="1" destOrd="0" presId="urn:microsoft.com/office/officeart/2005/8/layout/hierarchy3"/>
    <dgm:cxn modelId="{9A822642-842C-4E60-82F8-B9E8D81ABA88}" type="presParOf" srcId="{C8BC8B41-54CF-4C5C-9E13-D705E1254647}" destId="{16C83CEB-2666-45B0-B7B4-DB4BEF98C311}" srcOrd="1" destOrd="0" presId="urn:microsoft.com/office/officeart/2005/8/layout/hierarchy3"/>
    <dgm:cxn modelId="{CBC35DB6-0745-4937-8F34-5CE2E828CB59}" type="presParOf" srcId="{16C83CEB-2666-45B0-B7B4-DB4BEF98C311}" destId="{2152FE5B-FFEE-49AC-9A58-A7A2D11C7527}" srcOrd="0" destOrd="0" presId="urn:microsoft.com/office/officeart/2005/8/layout/hierarchy3"/>
    <dgm:cxn modelId="{0ED475C1-5A1B-4EFE-807C-63DE63970991}" type="presParOf" srcId="{16C83CEB-2666-45B0-B7B4-DB4BEF98C311}" destId="{2DA365E2-0C42-4C32-A699-D1215C2C7E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0E4DC-9715-4B0D-B845-A3A938366682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042E79-9B86-4115-8E26-1A3B1F08C452}">
      <dgm:prSet/>
      <dgm:spPr/>
      <dgm:t>
        <a:bodyPr/>
        <a:lstStyle/>
        <a:p>
          <a:pPr rtl="0"/>
          <a:r>
            <a:rPr lang="ru-RU" b="1" smtClean="0"/>
            <a:t>Задачи:</a:t>
          </a:r>
          <a:endParaRPr lang="ru-RU"/>
        </a:p>
      </dgm:t>
    </dgm:pt>
    <dgm:pt modelId="{829BBE60-ED85-46C5-B8D8-01B53EC49AD3}" type="parTrans" cxnId="{5B10BAB7-7443-4B9C-9373-E4DFCFE30641}">
      <dgm:prSet/>
      <dgm:spPr/>
      <dgm:t>
        <a:bodyPr/>
        <a:lstStyle/>
        <a:p>
          <a:endParaRPr lang="ru-RU"/>
        </a:p>
      </dgm:t>
    </dgm:pt>
    <dgm:pt modelId="{8E37DB1A-8B45-40A2-AA04-8F4678DE6EFF}" type="sibTrans" cxnId="{5B10BAB7-7443-4B9C-9373-E4DFCFE30641}">
      <dgm:prSet/>
      <dgm:spPr/>
      <dgm:t>
        <a:bodyPr/>
        <a:lstStyle/>
        <a:p>
          <a:endParaRPr lang="ru-RU"/>
        </a:p>
      </dgm:t>
    </dgm:pt>
    <dgm:pt modelId="{0D6CB055-E08A-4832-963D-5317CE31C0AA}">
      <dgm:prSet/>
      <dgm:spPr/>
      <dgm:t>
        <a:bodyPr/>
        <a:lstStyle/>
        <a:p>
          <a:pPr rtl="0"/>
          <a:r>
            <a:rPr lang="ru-RU" dirty="0" smtClean="0"/>
            <a:t>Развивать интерес к миру взрослых, желание следовать поступкам взрослых людей.</a:t>
          </a:r>
          <a:endParaRPr lang="ru-RU" dirty="0"/>
        </a:p>
      </dgm:t>
    </dgm:pt>
    <dgm:pt modelId="{4AC7EAFE-C91C-4DA0-91A7-2BF107B0BE9A}" type="parTrans" cxnId="{3D3B72F8-B00D-40CC-9188-7C44E867BF13}">
      <dgm:prSet/>
      <dgm:spPr/>
      <dgm:t>
        <a:bodyPr/>
        <a:lstStyle/>
        <a:p>
          <a:endParaRPr lang="ru-RU"/>
        </a:p>
      </dgm:t>
    </dgm:pt>
    <dgm:pt modelId="{682F2BC7-55EC-4DD5-8846-2675CD8276DC}" type="sibTrans" cxnId="{3D3B72F8-B00D-40CC-9188-7C44E867BF13}">
      <dgm:prSet/>
      <dgm:spPr/>
      <dgm:t>
        <a:bodyPr/>
        <a:lstStyle/>
        <a:p>
          <a:endParaRPr lang="ru-RU"/>
        </a:p>
      </dgm:t>
    </dgm:pt>
    <dgm:pt modelId="{716B7642-DECA-469A-B5A2-B0A47A47522F}">
      <dgm:prSet/>
      <dgm:spPr/>
      <dgm:t>
        <a:bodyPr/>
        <a:lstStyle/>
        <a:p>
          <a:pPr rtl="0"/>
          <a:r>
            <a:rPr lang="ru-RU" dirty="0" smtClean="0"/>
            <a:t>Формировать представление о предметном мире, созданном руками человека, о роли человека в нем.</a:t>
          </a:r>
          <a:endParaRPr lang="ru-RU" dirty="0"/>
        </a:p>
      </dgm:t>
    </dgm:pt>
    <dgm:pt modelId="{ACE8C51E-5896-463D-8F7E-1AAA78A3B818}" type="parTrans" cxnId="{5D258613-768B-4925-9EEB-503752BD1950}">
      <dgm:prSet/>
      <dgm:spPr/>
      <dgm:t>
        <a:bodyPr/>
        <a:lstStyle/>
        <a:p>
          <a:endParaRPr lang="ru-RU"/>
        </a:p>
      </dgm:t>
    </dgm:pt>
    <dgm:pt modelId="{20C579C2-0084-4600-AAB1-2A19632D1039}" type="sibTrans" cxnId="{5D258613-768B-4925-9EEB-503752BD1950}">
      <dgm:prSet/>
      <dgm:spPr/>
      <dgm:t>
        <a:bodyPr/>
        <a:lstStyle/>
        <a:p>
          <a:endParaRPr lang="ru-RU"/>
        </a:p>
      </dgm:t>
    </dgm:pt>
    <dgm:pt modelId="{95FC81B4-3E88-4652-A212-C7FC53F4C414}">
      <dgm:prSet/>
      <dgm:spPr/>
      <dgm:t>
        <a:bodyPr/>
        <a:lstStyle/>
        <a:p>
          <a:pPr rtl="0"/>
          <a:r>
            <a:rPr lang="ru-RU" dirty="0" smtClean="0"/>
            <a:t>Формировать у детей представления о разных профессиях, показать значимость профессиональной деятельности взрослых для общества и детей.</a:t>
          </a:r>
          <a:endParaRPr lang="ru-RU" dirty="0"/>
        </a:p>
      </dgm:t>
    </dgm:pt>
    <dgm:pt modelId="{E38BE758-43FE-43C2-A5A5-726D5913099C}" type="parTrans" cxnId="{00EC3E58-BA6D-482E-AD18-B02470F25C54}">
      <dgm:prSet/>
      <dgm:spPr/>
      <dgm:t>
        <a:bodyPr/>
        <a:lstStyle/>
        <a:p>
          <a:endParaRPr lang="ru-RU"/>
        </a:p>
      </dgm:t>
    </dgm:pt>
    <dgm:pt modelId="{C0DD27FD-70BB-466F-87AF-AD35A472CC94}" type="sibTrans" cxnId="{00EC3E58-BA6D-482E-AD18-B02470F25C54}">
      <dgm:prSet/>
      <dgm:spPr/>
      <dgm:t>
        <a:bodyPr/>
        <a:lstStyle/>
        <a:p>
          <a:endParaRPr lang="ru-RU"/>
        </a:p>
      </dgm:t>
    </dgm:pt>
    <dgm:pt modelId="{7F1EF48B-AD0C-4546-B263-A974BB470FCB}">
      <dgm:prSet/>
      <dgm:spPr/>
      <dgm:t>
        <a:bodyPr/>
        <a:lstStyle/>
        <a:p>
          <a:pPr rtl="0"/>
          <a:r>
            <a:rPr lang="ru-RU" dirty="0" smtClean="0"/>
            <a:t>Учить детей понимать эмоциональные состояния свои и взрослых, выражать собственные эмоции через мимику, позу, слово, жест.</a:t>
          </a:r>
          <a:endParaRPr lang="ru-RU" dirty="0"/>
        </a:p>
      </dgm:t>
    </dgm:pt>
    <dgm:pt modelId="{38A44A79-30ED-43D8-A721-A58464C9C8BE}" type="parTrans" cxnId="{479FB6D7-6F41-43E2-B125-5DEF6841E3E8}">
      <dgm:prSet/>
      <dgm:spPr/>
      <dgm:t>
        <a:bodyPr/>
        <a:lstStyle/>
        <a:p>
          <a:endParaRPr lang="ru-RU"/>
        </a:p>
      </dgm:t>
    </dgm:pt>
    <dgm:pt modelId="{52997128-43EE-4CEA-9338-E22B9FAF93CB}" type="sibTrans" cxnId="{479FB6D7-6F41-43E2-B125-5DEF6841E3E8}">
      <dgm:prSet/>
      <dgm:spPr/>
      <dgm:t>
        <a:bodyPr/>
        <a:lstStyle/>
        <a:p>
          <a:endParaRPr lang="ru-RU"/>
        </a:p>
      </dgm:t>
    </dgm:pt>
    <dgm:pt modelId="{846B0C0E-B30C-4969-A010-EFC2A78BF040}">
      <dgm:prSet/>
      <dgm:spPr/>
      <dgm:t>
        <a:bodyPr/>
        <a:lstStyle/>
        <a:p>
          <a:pPr rtl="0"/>
          <a:r>
            <a:rPr lang="ru-RU" dirty="0" smtClean="0"/>
            <a:t>Рассмотреть теоретический аспект психолого-педагогических условий ранних представлений ребенка о профессиях взрослых;</a:t>
          </a:r>
          <a:endParaRPr lang="ru-RU" dirty="0"/>
        </a:p>
      </dgm:t>
    </dgm:pt>
    <dgm:pt modelId="{33EC3482-A7A4-4116-B4A0-04BE9C6AC518}" type="parTrans" cxnId="{DF2DDF31-C761-4AD4-9EA1-8F9816947C04}">
      <dgm:prSet/>
      <dgm:spPr/>
      <dgm:t>
        <a:bodyPr/>
        <a:lstStyle/>
        <a:p>
          <a:endParaRPr lang="ru-RU"/>
        </a:p>
      </dgm:t>
    </dgm:pt>
    <dgm:pt modelId="{ADDB4E0D-D21D-4156-B5A1-36B809212F00}" type="sibTrans" cxnId="{DF2DDF31-C761-4AD4-9EA1-8F9816947C04}">
      <dgm:prSet/>
      <dgm:spPr/>
      <dgm:t>
        <a:bodyPr/>
        <a:lstStyle/>
        <a:p>
          <a:endParaRPr lang="ru-RU"/>
        </a:p>
      </dgm:t>
    </dgm:pt>
    <dgm:pt modelId="{3F09CDE9-D1A9-4B27-A5D6-393E8EA46854}">
      <dgm:prSet/>
      <dgm:spPr/>
      <dgm:t>
        <a:bodyPr/>
        <a:lstStyle/>
        <a:p>
          <a:pPr rtl="0"/>
          <a:r>
            <a:rPr lang="ru-RU" dirty="0" smtClean="0"/>
            <a:t>Учить детей контролировать свое поведение и управлять им с учетом моральных норм.</a:t>
          </a:r>
          <a:endParaRPr lang="ru-RU" dirty="0"/>
        </a:p>
      </dgm:t>
    </dgm:pt>
    <dgm:pt modelId="{4F25184A-0C19-43AE-9DB7-1AA1ACE1CE7F}" type="parTrans" cxnId="{6E8AE450-CF89-4A65-8C71-CDD659A03A13}">
      <dgm:prSet/>
      <dgm:spPr/>
      <dgm:t>
        <a:bodyPr/>
        <a:lstStyle/>
        <a:p>
          <a:endParaRPr lang="ru-RU"/>
        </a:p>
      </dgm:t>
    </dgm:pt>
    <dgm:pt modelId="{F656F500-A55C-49B7-A154-1D1FBE15F0C1}" type="sibTrans" cxnId="{6E8AE450-CF89-4A65-8C71-CDD659A03A13}">
      <dgm:prSet/>
      <dgm:spPr/>
      <dgm:t>
        <a:bodyPr/>
        <a:lstStyle/>
        <a:p>
          <a:endParaRPr lang="ru-RU"/>
        </a:p>
      </dgm:t>
    </dgm:pt>
    <dgm:pt modelId="{3F5D1BE1-402E-4660-BFC7-1E23BD0ED2C3}" type="pres">
      <dgm:prSet presAssocID="{7620E4DC-9715-4B0D-B845-A3A9383666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907544-6B71-4D02-87F0-0A9A5C54A08D}" type="pres">
      <dgm:prSet presAssocID="{0F042E79-9B86-4115-8E26-1A3B1F08C452}" presName="root" presStyleCnt="0"/>
      <dgm:spPr/>
    </dgm:pt>
    <dgm:pt modelId="{AA2BD1BA-13DF-4B28-B946-D7095C894249}" type="pres">
      <dgm:prSet presAssocID="{0F042E79-9B86-4115-8E26-1A3B1F08C452}" presName="rootComposite" presStyleCnt="0"/>
      <dgm:spPr/>
    </dgm:pt>
    <dgm:pt modelId="{7D0ADA13-8A35-4E9C-8DF8-C59B4F8EF7EC}" type="pres">
      <dgm:prSet presAssocID="{0F042E79-9B86-4115-8E26-1A3B1F08C452}" presName="rootText" presStyleLbl="node1" presStyleIdx="0" presStyleCnt="1" custScaleX="518238" custScaleY="71953"/>
      <dgm:spPr/>
      <dgm:t>
        <a:bodyPr/>
        <a:lstStyle/>
        <a:p>
          <a:endParaRPr lang="ru-RU"/>
        </a:p>
      </dgm:t>
    </dgm:pt>
    <dgm:pt modelId="{7DA3A3C6-76C0-4A64-B061-C8D6E3C04F99}" type="pres">
      <dgm:prSet presAssocID="{0F042E79-9B86-4115-8E26-1A3B1F08C452}" presName="rootConnector" presStyleLbl="node1" presStyleIdx="0" presStyleCnt="1"/>
      <dgm:spPr/>
      <dgm:t>
        <a:bodyPr/>
        <a:lstStyle/>
        <a:p>
          <a:endParaRPr lang="ru-RU"/>
        </a:p>
      </dgm:t>
    </dgm:pt>
    <dgm:pt modelId="{64207897-686D-415E-A1DF-BC5514C5B6E0}" type="pres">
      <dgm:prSet presAssocID="{0F042E79-9B86-4115-8E26-1A3B1F08C452}" presName="childShape" presStyleCnt="0"/>
      <dgm:spPr/>
    </dgm:pt>
    <dgm:pt modelId="{785B7A4A-9C13-463C-90E6-711AA23BF1F6}" type="pres">
      <dgm:prSet presAssocID="{4AC7EAFE-C91C-4DA0-91A7-2BF107B0BE9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59861D0-9279-4752-B553-3394A8B6459C}" type="pres">
      <dgm:prSet presAssocID="{0D6CB055-E08A-4832-963D-5317CE31C0AA}" presName="childText" presStyleLbl="bgAcc1" presStyleIdx="0" presStyleCnt="6" custScaleX="50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34998-8AF9-4978-9B6F-AC6A66C4A4C1}" type="pres">
      <dgm:prSet presAssocID="{ACE8C51E-5896-463D-8F7E-1AAA78A3B818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0EA5485-9E5E-450A-A02C-B0A8EEA2F752}" type="pres">
      <dgm:prSet presAssocID="{716B7642-DECA-469A-B5A2-B0A47A47522F}" presName="childText" presStyleLbl="bgAcc1" presStyleIdx="1" presStyleCnt="6" custScaleX="50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70CED-13A8-40B7-81FF-577CBB42FE8F}" type="pres">
      <dgm:prSet presAssocID="{E38BE758-43FE-43C2-A5A5-726D5913099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0DF656B-CC66-40FD-90E2-4866D5878035}" type="pres">
      <dgm:prSet presAssocID="{95FC81B4-3E88-4652-A212-C7FC53F4C414}" presName="childText" presStyleLbl="bgAcc1" presStyleIdx="2" presStyleCnt="6" custScaleX="50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3421-AB10-4CE9-8D69-7A36E95E455E}" type="pres">
      <dgm:prSet presAssocID="{38A44A79-30ED-43D8-A721-A58464C9C8B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B77A94F-1EC1-4D49-8FA3-A7092B26240D}" type="pres">
      <dgm:prSet presAssocID="{7F1EF48B-AD0C-4546-B263-A974BB470FCB}" presName="childText" presStyleLbl="bgAcc1" presStyleIdx="3" presStyleCnt="6" custScaleX="50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B6D4-4C6B-4967-8EB4-4382CE63370F}" type="pres">
      <dgm:prSet presAssocID="{33EC3482-A7A4-4116-B4A0-04BE9C6AC51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14BB710-10D0-4AD4-943D-B44E929F6CFF}" type="pres">
      <dgm:prSet presAssocID="{846B0C0E-B30C-4969-A010-EFC2A78BF040}" presName="childText" presStyleLbl="bgAcc1" presStyleIdx="4" presStyleCnt="6" custScaleX="50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6363C-C1DC-48CB-9A2F-11E719C7C664}" type="pres">
      <dgm:prSet presAssocID="{4F25184A-0C19-43AE-9DB7-1AA1ACE1CE7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158C47AE-CD94-4CE3-A6C9-BDF4B4FC5979}" type="pres">
      <dgm:prSet presAssocID="{3F09CDE9-D1A9-4B27-A5D6-393E8EA46854}" presName="childText" presStyleLbl="bgAcc1" presStyleIdx="5" presStyleCnt="6" custScaleX="50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9D554-E6A0-4FC1-842C-47C6D50A167F}" type="presOf" srcId="{0F042E79-9B86-4115-8E26-1A3B1F08C452}" destId="{7D0ADA13-8A35-4E9C-8DF8-C59B4F8EF7EC}" srcOrd="0" destOrd="0" presId="urn:microsoft.com/office/officeart/2005/8/layout/hierarchy3"/>
    <dgm:cxn modelId="{479FB6D7-6F41-43E2-B125-5DEF6841E3E8}" srcId="{0F042E79-9B86-4115-8E26-1A3B1F08C452}" destId="{7F1EF48B-AD0C-4546-B263-A974BB470FCB}" srcOrd="3" destOrd="0" parTransId="{38A44A79-30ED-43D8-A721-A58464C9C8BE}" sibTransId="{52997128-43EE-4CEA-9338-E22B9FAF93CB}"/>
    <dgm:cxn modelId="{00EC3E58-BA6D-482E-AD18-B02470F25C54}" srcId="{0F042E79-9B86-4115-8E26-1A3B1F08C452}" destId="{95FC81B4-3E88-4652-A212-C7FC53F4C414}" srcOrd="2" destOrd="0" parTransId="{E38BE758-43FE-43C2-A5A5-726D5913099C}" sibTransId="{C0DD27FD-70BB-466F-87AF-AD35A472CC94}"/>
    <dgm:cxn modelId="{5D389FF3-CE49-4A11-B95A-3706B02678D7}" type="presOf" srcId="{E38BE758-43FE-43C2-A5A5-726D5913099C}" destId="{27070CED-13A8-40B7-81FF-577CBB42FE8F}" srcOrd="0" destOrd="0" presId="urn:microsoft.com/office/officeart/2005/8/layout/hierarchy3"/>
    <dgm:cxn modelId="{5B10BAB7-7443-4B9C-9373-E4DFCFE30641}" srcId="{7620E4DC-9715-4B0D-B845-A3A938366682}" destId="{0F042E79-9B86-4115-8E26-1A3B1F08C452}" srcOrd="0" destOrd="0" parTransId="{829BBE60-ED85-46C5-B8D8-01B53EC49AD3}" sibTransId="{8E37DB1A-8B45-40A2-AA04-8F4678DE6EFF}"/>
    <dgm:cxn modelId="{9B841BD7-B46C-44E2-9D9A-E9D9BD62BF62}" type="presOf" srcId="{38A44A79-30ED-43D8-A721-A58464C9C8BE}" destId="{AADE3421-AB10-4CE9-8D69-7A36E95E455E}" srcOrd="0" destOrd="0" presId="urn:microsoft.com/office/officeart/2005/8/layout/hierarchy3"/>
    <dgm:cxn modelId="{EAAF474E-1DA8-436A-811D-A8DC351BB7FA}" type="presOf" srcId="{0D6CB055-E08A-4832-963D-5317CE31C0AA}" destId="{359861D0-9279-4752-B553-3394A8B6459C}" srcOrd="0" destOrd="0" presId="urn:microsoft.com/office/officeart/2005/8/layout/hierarchy3"/>
    <dgm:cxn modelId="{5D258613-768B-4925-9EEB-503752BD1950}" srcId="{0F042E79-9B86-4115-8E26-1A3B1F08C452}" destId="{716B7642-DECA-469A-B5A2-B0A47A47522F}" srcOrd="1" destOrd="0" parTransId="{ACE8C51E-5896-463D-8F7E-1AAA78A3B818}" sibTransId="{20C579C2-0084-4600-AAB1-2A19632D1039}"/>
    <dgm:cxn modelId="{DF2DDF31-C761-4AD4-9EA1-8F9816947C04}" srcId="{0F042E79-9B86-4115-8E26-1A3B1F08C452}" destId="{846B0C0E-B30C-4969-A010-EFC2A78BF040}" srcOrd="4" destOrd="0" parTransId="{33EC3482-A7A4-4116-B4A0-04BE9C6AC518}" sibTransId="{ADDB4E0D-D21D-4156-B5A1-36B809212F00}"/>
    <dgm:cxn modelId="{1D12272C-1F2F-4643-AA06-35275BC37EC5}" type="presOf" srcId="{3F09CDE9-D1A9-4B27-A5D6-393E8EA46854}" destId="{158C47AE-CD94-4CE3-A6C9-BDF4B4FC5979}" srcOrd="0" destOrd="0" presId="urn:microsoft.com/office/officeart/2005/8/layout/hierarchy3"/>
    <dgm:cxn modelId="{F74E815E-58C2-4623-9CE7-57EBA0AA33FF}" type="presOf" srcId="{ACE8C51E-5896-463D-8F7E-1AAA78A3B818}" destId="{DB634998-8AF9-4978-9B6F-AC6A66C4A4C1}" srcOrd="0" destOrd="0" presId="urn:microsoft.com/office/officeart/2005/8/layout/hierarchy3"/>
    <dgm:cxn modelId="{07970C65-DF81-4F79-B562-12CCC3E9DA6B}" type="presOf" srcId="{7620E4DC-9715-4B0D-B845-A3A938366682}" destId="{3F5D1BE1-402E-4660-BFC7-1E23BD0ED2C3}" srcOrd="0" destOrd="0" presId="urn:microsoft.com/office/officeart/2005/8/layout/hierarchy3"/>
    <dgm:cxn modelId="{F5358363-1DB6-4E18-9336-1CDA23FC3458}" type="presOf" srcId="{7F1EF48B-AD0C-4546-B263-A974BB470FCB}" destId="{0B77A94F-1EC1-4D49-8FA3-A7092B26240D}" srcOrd="0" destOrd="0" presId="urn:microsoft.com/office/officeart/2005/8/layout/hierarchy3"/>
    <dgm:cxn modelId="{F39010B3-3FAC-4F95-B287-8E9AE1E583FF}" type="presOf" srcId="{4AC7EAFE-C91C-4DA0-91A7-2BF107B0BE9A}" destId="{785B7A4A-9C13-463C-90E6-711AA23BF1F6}" srcOrd="0" destOrd="0" presId="urn:microsoft.com/office/officeart/2005/8/layout/hierarchy3"/>
    <dgm:cxn modelId="{3D3B72F8-B00D-40CC-9188-7C44E867BF13}" srcId="{0F042E79-9B86-4115-8E26-1A3B1F08C452}" destId="{0D6CB055-E08A-4832-963D-5317CE31C0AA}" srcOrd="0" destOrd="0" parTransId="{4AC7EAFE-C91C-4DA0-91A7-2BF107B0BE9A}" sibTransId="{682F2BC7-55EC-4DD5-8846-2675CD8276DC}"/>
    <dgm:cxn modelId="{F814EFAD-A9F0-457A-AE2E-622B35BF806B}" type="presOf" srcId="{716B7642-DECA-469A-B5A2-B0A47A47522F}" destId="{90EA5485-9E5E-450A-A02C-B0A8EEA2F752}" srcOrd="0" destOrd="0" presId="urn:microsoft.com/office/officeart/2005/8/layout/hierarchy3"/>
    <dgm:cxn modelId="{6E8AE450-CF89-4A65-8C71-CDD659A03A13}" srcId="{0F042E79-9B86-4115-8E26-1A3B1F08C452}" destId="{3F09CDE9-D1A9-4B27-A5D6-393E8EA46854}" srcOrd="5" destOrd="0" parTransId="{4F25184A-0C19-43AE-9DB7-1AA1ACE1CE7F}" sibTransId="{F656F500-A55C-49B7-A154-1D1FBE15F0C1}"/>
    <dgm:cxn modelId="{1938DA5F-7E02-420C-895B-30DED2512EAB}" type="presOf" srcId="{95FC81B4-3E88-4652-A212-C7FC53F4C414}" destId="{B0DF656B-CC66-40FD-90E2-4866D5878035}" srcOrd="0" destOrd="0" presId="urn:microsoft.com/office/officeart/2005/8/layout/hierarchy3"/>
    <dgm:cxn modelId="{7E636F2E-EAD5-43E1-AB85-0461D4F0782B}" type="presOf" srcId="{33EC3482-A7A4-4116-B4A0-04BE9C6AC518}" destId="{85B8B6D4-4C6B-4967-8EB4-4382CE63370F}" srcOrd="0" destOrd="0" presId="urn:microsoft.com/office/officeart/2005/8/layout/hierarchy3"/>
    <dgm:cxn modelId="{742AD68F-69C6-438A-9659-36D6D6B42281}" type="presOf" srcId="{846B0C0E-B30C-4969-A010-EFC2A78BF040}" destId="{A14BB710-10D0-4AD4-943D-B44E929F6CFF}" srcOrd="0" destOrd="0" presId="urn:microsoft.com/office/officeart/2005/8/layout/hierarchy3"/>
    <dgm:cxn modelId="{0EF845C5-1EC2-4259-A087-3133C6CA0368}" type="presOf" srcId="{0F042E79-9B86-4115-8E26-1A3B1F08C452}" destId="{7DA3A3C6-76C0-4A64-B061-C8D6E3C04F99}" srcOrd="1" destOrd="0" presId="urn:microsoft.com/office/officeart/2005/8/layout/hierarchy3"/>
    <dgm:cxn modelId="{34236907-F850-4D8D-BB93-75C5FAF1C8A2}" type="presOf" srcId="{4F25184A-0C19-43AE-9DB7-1AA1ACE1CE7F}" destId="{ABD6363C-C1DC-48CB-9A2F-11E719C7C664}" srcOrd="0" destOrd="0" presId="urn:microsoft.com/office/officeart/2005/8/layout/hierarchy3"/>
    <dgm:cxn modelId="{EE4E4222-C415-4A5B-B788-95E9A3A52772}" type="presParOf" srcId="{3F5D1BE1-402E-4660-BFC7-1E23BD0ED2C3}" destId="{CA907544-6B71-4D02-87F0-0A9A5C54A08D}" srcOrd="0" destOrd="0" presId="urn:microsoft.com/office/officeart/2005/8/layout/hierarchy3"/>
    <dgm:cxn modelId="{E68A5257-7897-4996-B5B1-C37012C3C349}" type="presParOf" srcId="{CA907544-6B71-4D02-87F0-0A9A5C54A08D}" destId="{AA2BD1BA-13DF-4B28-B946-D7095C894249}" srcOrd="0" destOrd="0" presId="urn:microsoft.com/office/officeart/2005/8/layout/hierarchy3"/>
    <dgm:cxn modelId="{AB383E14-7515-4DAA-B246-B7BE35701651}" type="presParOf" srcId="{AA2BD1BA-13DF-4B28-B946-D7095C894249}" destId="{7D0ADA13-8A35-4E9C-8DF8-C59B4F8EF7EC}" srcOrd="0" destOrd="0" presId="urn:microsoft.com/office/officeart/2005/8/layout/hierarchy3"/>
    <dgm:cxn modelId="{9C7944FC-91C0-4D4E-88F2-097B5858B0E6}" type="presParOf" srcId="{AA2BD1BA-13DF-4B28-B946-D7095C894249}" destId="{7DA3A3C6-76C0-4A64-B061-C8D6E3C04F99}" srcOrd="1" destOrd="0" presId="urn:microsoft.com/office/officeart/2005/8/layout/hierarchy3"/>
    <dgm:cxn modelId="{C00E312A-5262-49C6-824B-3EFE8BB8B923}" type="presParOf" srcId="{CA907544-6B71-4D02-87F0-0A9A5C54A08D}" destId="{64207897-686D-415E-A1DF-BC5514C5B6E0}" srcOrd="1" destOrd="0" presId="urn:microsoft.com/office/officeart/2005/8/layout/hierarchy3"/>
    <dgm:cxn modelId="{49FDEDCC-9469-4E21-BDC0-FAA44B0F6AA6}" type="presParOf" srcId="{64207897-686D-415E-A1DF-BC5514C5B6E0}" destId="{785B7A4A-9C13-463C-90E6-711AA23BF1F6}" srcOrd="0" destOrd="0" presId="urn:microsoft.com/office/officeart/2005/8/layout/hierarchy3"/>
    <dgm:cxn modelId="{1D2FD3A2-CEA3-45A3-B0A0-E3EDF6780425}" type="presParOf" srcId="{64207897-686D-415E-A1DF-BC5514C5B6E0}" destId="{359861D0-9279-4752-B553-3394A8B6459C}" srcOrd="1" destOrd="0" presId="urn:microsoft.com/office/officeart/2005/8/layout/hierarchy3"/>
    <dgm:cxn modelId="{808A82FE-2A83-4D22-B23B-C884F60EBF12}" type="presParOf" srcId="{64207897-686D-415E-A1DF-BC5514C5B6E0}" destId="{DB634998-8AF9-4978-9B6F-AC6A66C4A4C1}" srcOrd="2" destOrd="0" presId="urn:microsoft.com/office/officeart/2005/8/layout/hierarchy3"/>
    <dgm:cxn modelId="{5F3A0B17-A19A-4534-AA79-D8195FF82F37}" type="presParOf" srcId="{64207897-686D-415E-A1DF-BC5514C5B6E0}" destId="{90EA5485-9E5E-450A-A02C-B0A8EEA2F752}" srcOrd="3" destOrd="0" presId="urn:microsoft.com/office/officeart/2005/8/layout/hierarchy3"/>
    <dgm:cxn modelId="{A0183267-288F-4C79-B1B4-71846E44FA2C}" type="presParOf" srcId="{64207897-686D-415E-A1DF-BC5514C5B6E0}" destId="{27070CED-13A8-40B7-81FF-577CBB42FE8F}" srcOrd="4" destOrd="0" presId="urn:microsoft.com/office/officeart/2005/8/layout/hierarchy3"/>
    <dgm:cxn modelId="{3FC56F44-FD65-4DDB-BD5B-F67EAB209D2C}" type="presParOf" srcId="{64207897-686D-415E-A1DF-BC5514C5B6E0}" destId="{B0DF656B-CC66-40FD-90E2-4866D5878035}" srcOrd="5" destOrd="0" presId="urn:microsoft.com/office/officeart/2005/8/layout/hierarchy3"/>
    <dgm:cxn modelId="{E7AB1D9B-499E-4BB1-A9C2-235CAFF7E764}" type="presParOf" srcId="{64207897-686D-415E-A1DF-BC5514C5B6E0}" destId="{AADE3421-AB10-4CE9-8D69-7A36E95E455E}" srcOrd="6" destOrd="0" presId="urn:microsoft.com/office/officeart/2005/8/layout/hierarchy3"/>
    <dgm:cxn modelId="{784D7765-FD41-4AEF-9758-808FB748C72A}" type="presParOf" srcId="{64207897-686D-415E-A1DF-BC5514C5B6E0}" destId="{0B77A94F-1EC1-4D49-8FA3-A7092B26240D}" srcOrd="7" destOrd="0" presId="urn:microsoft.com/office/officeart/2005/8/layout/hierarchy3"/>
    <dgm:cxn modelId="{28067C40-031E-414D-933F-FD0B107E896F}" type="presParOf" srcId="{64207897-686D-415E-A1DF-BC5514C5B6E0}" destId="{85B8B6D4-4C6B-4967-8EB4-4382CE63370F}" srcOrd="8" destOrd="0" presId="urn:microsoft.com/office/officeart/2005/8/layout/hierarchy3"/>
    <dgm:cxn modelId="{9A82346E-8C42-4F68-95B2-B7832FF7067A}" type="presParOf" srcId="{64207897-686D-415E-A1DF-BC5514C5B6E0}" destId="{A14BB710-10D0-4AD4-943D-B44E929F6CFF}" srcOrd="9" destOrd="0" presId="urn:microsoft.com/office/officeart/2005/8/layout/hierarchy3"/>
    <dgm:cxn modelId="{2182D1AB-20F0-47B7-8F06-78286E886447}" type="presParOf" srcId="{64207897-686D-415E-A1DF-BC5514C5B6E0}" destId="{ABD6363C-C1DC-48CB-9A2F-11E719C7C664}" srcOrd="10" destOrd="0" presId="urn:microsoft.com/office/officeart/2005/8/layout/hierarchy3"/>
    <dgm:cxn modelId="{464C212F-566D-4B7F-AFC9-AC29BF6CD779}" type="presParOf" srcId="{64207897-686D-415E-A1DF-BC5514C5B6E0}" destId="{158C47AE-CD94-4CE3-A6C9-BDF4B4FC597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681E0-31D7-4CB3-96FC-7D625778E7B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82D506-8897-4473-B973-1510F108ADEA}">
      <dgm:prSet/>
      <dgm:spPr/>
      <dgm:t>
        <a:bodyPr/>
        <a:lstStyle/>
        <a:p>
          <a:pPr rtl="0"/>
          <a:r>
            <a:rPr lang="ru-RU" b="1" dirty="0" smtClean="0"/>
            <a:t>Объект </a:t>
          </a:r>
          <a:endParaRPr lang="ru-RU" b="1" dirty="0"/>
        </a:p>
      </dgm:t>
    </dgm:pt>
    <dgm:pt modelId="{39E583AE-6E70-4B1A-845B-28A6284311B7}" type="parTrans" cxnId="{4C1B3086-467A-4CA9-8745-46A994DBDCB9}">
      <dgm:prSet/>
      <dgm:spPr/>
      <dgm:t>
        <a:bodyPr/>
        <a:lstStyle/>
        <a:p>
          <a:endParaRPr lang="ru-RU"/>
        </a:p>
      </dgm:t>
    </dgm:pt>
    <dgm:pt modelId="{56B29E59-9B86-4931-BAA5-D1D110AC7564}" type="sibTrans" cxnId="{4C1B3086-467A-4CA9-8745-46A994DBDCB9}">
      <dgm:prSet/>
      <dgm:spPr/>
      <dgm:t>
        <a:bodyPr/>
        <a:lstStyle/>
        <a:p>
          <a:endParaRPr lang="ru-RU"/>
        </a:p>
      </dgm:t>
    </dgm:pt>
    <dgm:pt modelId="{431E0D29-B085-45C7-B1C9-844ED7434A5A}">
      <dgm:prSet/>
      <dgm:spPr/>
      <dgm:t>
        <a:bodyPr/>
        <a:lstStyle/>
        <a:p>
          <a:pPr rtl="0"/>
          <a:r>
            <a:rPr lang="ru-RU" dirty="0" smtClean="0"/>
            <a:t>процесс работы дошкольного учреждения по ранней профориентации.</a:t>
          </a:r>
          <a:endParaRPr lang="ru-RU" dirty="0"/>
        </a:p>
      </dgm:t>
    </dgm:pt>
    <dgm:pt modelId="{789D1BEA-5F65-44C7-A4DE-AA516BE5F013}" type="parTrans" cxnId="{0CD214F4-6BC0-4AC8-BDED-57779D2E869F}">
      <dgm:prSet/>
      <dgm:spPr/>
      <dgm:t>
        <a:bodyPr/>
        <a:lstStyle/>
        <a:p>
          <a:endParaRPr lang="ru-RU"/>
        </a:p>
      </dgm:t>
    </dgm:pt>
    <dgm:pt modelId="{10C0DD25-7768-4095-80CB-208053EBF5F9}" type="sibTrans" cxnId="{0CD214F4-6BC0-4AC8-BDED-57779D2E869F}">
      <dgm:prSet/>
      <dgm:spPr/>
      <dgm:t>
        <a:bodyPr/>
        <a:lstStyle/>
        <a:p>
          <a:endParaRPr lang="ru-RU"/>
        </a:p>
      </dgm:t>
    </dgm:pt>
    <dgm:pt modelId="{91CA9740-3991-40E6-9708-89BFABDFBFC0}">
      <dgm:prSet/>
      <dgm:spPr/>
      <dgm:t>
        <a:bodyPr/>
        <a:lstStyle/>
        <a:p>
          <a:pPr rtl="0"/>
          <a:r>
            <a:rPr lang="ru-RU" b="1" dirty="0" smtClean="0"/>
            <a:t>Предмет</a:t>
          </a:r>
          <a:endParaRPr lang="ru-RU" b="1" dirty="0"/>
        </a:p>
      </dgm:t>
    </dgm:pt>
    <dgm:pt modelId="{878E74FA-B0EE-4F97-9B36-7B87D4322475}" type="parTrans" cxnId="{83848E93-158B-467C-A28A-3CA460ADF216}">
      <dgm:prSet/>
      <dgm:spPr/>
      <dgm:t>
        <a:bodyPr/>
        <a:lstStyle/>
        <a:p>
          <a:endParaRPr lang="ru-RU"/>
        </a:p>
      </dgm:t>
    </dgm:pt>
    <dgm:pt modelId="{E8043736-2D2D-4BE3-A3D7-0E1B21CF12B0}" type="sibTrans" cxnId="{83848E93-158B-467C-A28A-3CA460ADF216}">
      <dgm:prSet/>
      <dgm:spPr/>
      <dgm:t>
        <a:bodyPr/>
        <a:lstStyle/>
        <a:p>
          <a:endParaRPr lang="ru-RU"/>
        </a:p>
      </dgm:t>
    </dgm:pt>
    <dgm:pt modelId="{541C24C1-0AD9-455D-A8ED-CE9AE3AF69AC}">
      <dgm:prSet/>
      <dgm:spPr/>
      <dgm:t>
        <a:bodyPr/>
        <a:lstStyle/>
        <a:p>
          <a:pPr rtl="0"/>
          <a:r>
            <a:rPr lang="ru-RU" dirty="0" smtClean="0"/>
            <a:t>формирование наглядной основы, окружающей обстановки ДОУ по ранней профориентации.</a:t>
          </a:r>
          <a:endParaRPr lang="ru-RU" dirty="0"/>
        </a:p>
      </dgm:t>
    </dgm:pt>
    <dgm:pt modelId="{3D933F8A-EC54-4957-952D-592D4A71C185}" type="parTrans" cxnId="{C858CBE5-1C3E-4EA5-A593-B37470362CD0}">
      <dgm:prSet/>
      <dgm:spPr/>
      <dgm:t>
        <a:bodyPr/>
        <a:lstStyle/>
        <a:p>
          <a:endParaRPr lang="ru-RU"/>
        </a:p>
      </dgm:t>
    </dgm:pt>
    <dgm:pt modelId="{642E55AD-5609-476C-877B-A4C4863077A3}" type="sibTrans" cxnId="{C858CBE5-1C3E-4EA5-A593-B37470362CD0}">
      <dgm:prSet/>
      <dgm:spPr/>
      <dgm:t>
        <a:bodyPr/>
        <a:lstStyle/>
        <a:p>
          <a:endParaRPr lang="ru-RU"/>
        </a:p>
      </dgm:t>
    </dgm:pt>
    <dgm:pt modelId="{A230FB40-FCB7-4A88-9A6C-5D16385A55C1}" type="pres">
      <dgm:prSet presAssocID="{B29681E0-31D7-4CB3-96FC-7D625778E7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7A6D6C-D800-48FD-B47B-09B7AB0C5330}" type="pres">
      <dgm:prSet presAssocID="{D682D506-8897-4473-B973-1510F108ADEA}" presName="root" presStyleCnt="0"/>
      <dgm:spPr/>
    </dgm:pt>
    <dgm:pt modelId="{2F88B99B-C6AB-43B3-A038-802BEB90766B}" type="pres">
      <dgm:prSet presAssocID="{D682D506-8897-4473-B973-1510F108ADEA}" presName="rootComposite" presStyleCnt="0"/>
      <dgm:spPr/>
    </dgm:pt>
    <dgm:pt modelId="{8B660EFC-775E-45E1-BA85-55E8309A4561}" type="pres">
      <dgm:prSet presAssocID="{D682D506-8897-4473-B973-1510F108ADEA}" presName="rootText" presStyleLbl="node1" presStyleIdx="0" presStyleCnt="2" custScaleX="104160" custScaleY="41646"/>
      <dgm:spPr/>
      <dgm:t>
        <a:bodyPr/>
        <a:lstStyle/>
        <a:p>
          <a:endParaRPr lang="ru-RU"/>
        </a:p>
      </dgm:t>
    </dgm:pt>
    <dgm:pt modelId="{42F373FE-18AF-43E0-B98D-E82285F9F4C6}" type="pres">
      <dgm:prSet presAssocID="{D682D506-8897-4473-B973-1510F108ADEA}" presName="rootConnector" presStyleLbl="node1" presStyleIdx="0" presStyleCnt="2"/>
      <dgm:spPr/>
      <dgm:t>
        <a:bodyPr/>
        <a:lstStyle/>
        <a:p>
          <a:endParaRPr lang="ru-RU"/>
        </a:p>
      </dgm:t>
    </dgm:pt>
    <dgm:pt modelId="{A8A5DCDA-9CFC-4E35-9201-63D69E2B60F6}" type="pres">
      <dgm:prSet presAssocID="{D682D506-8897-4473-B973-1510F108ADEA}" presName="childShape" presStyleCnt="0"/>
      <dgm:spPr/>
    </dgm:pt>
    <dgm:pt modelId="{1B982467-BE8F-40C6-A3FC-AF4A080D9A01}" type="pres">
      <dgm:prSet presAssocID="{789D1BEA-5F65-44C7-A4DE-AA516BE5F01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7565E28-5A78-4ACC-9A10-8C3F80047F41}" type="pres">
      <dgm:prSet presAssocID="{431E0D29-B085-45C7-B1C9-844ED7434A5A}" presName="childText" presStyleLbl="bgAcc1" presStyleIdx="0" presStyleCnt="2" custScaleX="132433" custScaleY="14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7D672-A2A1-4499-A5CA-719BF106429C}" type="pres">
      <dgm:prSet presAssocID="{91CA9740-3991-40E6-9708-89BFABDFBFC0}" presName="root" presStyleCnt="0"/>
      <dgm:spPr/>
    </dgm:pt>
    <dgm:pt modelId="{F7C42642-E717-4400-811B-99F7BEA9B380}" type="pres">
      <dgm:prSet presAssocID="{91CA9740-3991-40E6-9708-89BFABDFBFC0}" presName="rootComposite" presStyleCnt="0"/>
      <dgm:spPr/>
    </dgm:pt>
    <dgm:pt modelId="{2E5D1064-1BDE-402F-A2FA-DBB97169DD2D}" type="pres">
      <dgm:prSet presAssocID="{91CA9740-3991-40E6-9708-89BFABDFBFC0}" presName="rootText" presStyleLbl="node1" presStyleIdx="1" presStyleCnt="2" custScaleX="104160" custScaleY="41646"/>
      <dgm:spPr/>
      <dgm:t>
        <a:bodyPr/>
        <a:lstStyle/>
        <a:p>
          <a:endParaRPr lang="ru-RU"/>
        </a:p>
      </dgm:t>
    </dgm:pt>
    <dgm:pt modelId="{905F5FD6-25B1-4960-84A7-58137CABA624}" type="pres">
      <dgm:prSet presAssocID="{91CA9740-3991-40E6-9708-89BFABDFBF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7136DF86-AD62-4119-9144-6A3637E817D7}" type="pres">
      <dgm:prSet presAssocID="{91CA9740-3991-40E6-9708-89BFABDFBFC0}" presName="childShape" presStyleCnt="0"/>
      <dgm:spPr/>
    </dgm:pt>
    <dgm:pt modelId="{11124692-6AED-40B2-851B-3D3BF4625C22}" type="pres">
      <dgm:prSet presAssocID="{3D933F8A-EC54-4957-952D-592D4A71C18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FFBBCEA-2EAE-4D85-92EF-CED08594423D}" type="pres">
      <dgm:prSet presAssocID="{541C24C1-0AD9-455D-A8ED-CE9AE3AF69AC}" presName="childText" presStyleLbl="bgAcc1" presStyleIdx="1" presStyleCnt="2" custScaleX="132433" custScaleY="14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AFD66-B928-43B4-A872-F64CD6047D24}" type="presOf" srcId="{B29681E0-31D7-4CB3-96FC-7D625778E7B6}" destId="{A230FB40-FCB7-4A88-9A6C-5D16385A55C1}" srcOrd="0" destOrd="0" presId="urn:microsoft.com/office/officeart/2005/8/layout/hierarchy3"/>
    <dgm:cxn modelId="{0CD214F4-6BC0-4AC8-BDED-57779D2E869F}" srcId="{D682D506-8897-4473-B973-1510F108ADEA}" destId="{431E0D29-B085-45C7-B1C9-844ED7434A5A}" srcOrd="0" destOrd="0" parTransId="{789D1BEA-5F65-44C7-A4DE-AA516BE5F013}" sibTransId="{10C0DD25-7768-4095-80CB-208053EBF5F9}"/>
    <dgm:cxn modelId="{DF8058CC-A969-4F0E-B78A-487DE5A7E9E8}" type="presOf" srcId="{91CA9740-3991-40E6-9708-89BFABDFBFC0}" destId="{905F5FD6-25B1-4960-84A7-58137CABA624}" srcOrd="1" destOrd="0" presId="urn:microsoft.com/office/officeart/2005/8/layout/hierarchy3"/>
    <dgm:cxn modelId="{61E26880-47C1-4613-89A4-8BDFC93ED1AE}" type="presOf" srcId="{91CA9740-3991-40E6-9708-89BFABDFBFC0}" destId="{2E5D1064-1BDE-402F-A2FA-DBB97169DD2D}" srcOrd="0" destOrd="0" presId="urn:microsoft.com/office/officeart/2005/8/layout/hierarchy3"/>
    <dgm:cxn modelId="{0B8FF48B-5849-46AA-A39C-1BF98E1786F6}" type="presOf" srcId="{431E0D29-B085-45C7-B1C9-844ED7434A5A}" destId="{A7565E28-5A78-4ACC-9A10-8C3F80047F41}" srcOrd="0" destOrd="0" presId="urn:microsoft.com/office/officeart/2005/8/layout/hierarchy3"/>
    <dgm:cxn modelId="{4C1B3086-467A-4CA9-8745-46A994DBDCB9}" srcId="{B29681E0-31D7-4CB3-96FC-7D625778E7B6}" destId="{D682D506-8897-4473-B973-1510F108ADEA}" srcOrd="0" destOrd="0" parTransId="{39E583AE-6E70-4B1A-845B-28A6284311B7}" sibTransId="{56B29E59-9B86-4931-BAA5-D1D110AC7564}"/>
    <dgm:cxn modelId="{F3EE4849-26F3-4BCF-BB1B-8DFB6CC03EBD}" type="presOf" srcId="{789D1BEA-5F65-44C7-A4DE-AA516BE5F013}" destId="{1B982467-BE8F-40C6-A3FC-AF4A080D9A01}" srcOrd="0" destOrd="0" presId="urn:microsoft.com/office/officeart/2005/8/layout/hierarchy3"/>
    <dgm:cxn modelId="{1B43EBB3-AC28-4A48-B797-4C0CF3F19620}" type="presOf" srcId="{3D933F8A-EC54-4957-952D-592D4A71C185}" destId="{11124692-6AED-40B2-851B-3D3BF4625C22}" srcOrd="0" destOrd="0" presId="urn:microsoft.com/office/officeart/2005/8/layout/hierarchy3"/>
    <dgm:cxn modelId="{141CF6B2-EE3E-46ED-8CCD-49FAB2336F49}" type="presOf" srcId="{D682D506-8897-4473-B973-1510F108ADEA}" destId="{8B660EFC-775E-45E1-BA85-55E8309A4561}" srcOrd="0" destOrd="0" presId="urn:microsoft.com/office/officeart/2005/8/layout/hierarchy3"/>
    <dgm:cxn modelId="{83848E93-158B-467C-A28A-3CA460ADF216}" srcId="{B29681E0-31D7-4CB3-96FC-7D625778E7B6}" destId="{91CA9740-3991-40E6-9708-89BFABDFBFC0}" srcOrd="1" destOrd="0" parTransId="{878E74FA-B0EE-4F97-9B36-7B87D4322475}" sibTransId="{E8043736-2D2D-4BE3-A3D7-0E1B21CF12B0}"/>
    <dgm:cxn modelId="{C858CBE5-1C3E-4EA5-A593-B37470362CD0}" srcId="{91CA9740-3991-40E6-9708-89BFABDFBFC0}" destId="{541C24C1-0AD9-455D-A8ED-CE9AE3AF69AC}" srcOrd="0" destOrd="0" parTransId="{3D933F8A-EC54-4957-952D-592D4A71C185}" sibTransId="{642E55AD-5609-476C-877B-A4C4863077A3}"/>
    <dgm:cxn modelId="{34C254EA-447F-4231-B145-76E73F8B6E1D}" type="presOf" srcId="{541C24C1-0AD9-455D-A8ED-CE9AE3AF69AC}" destId="{FFFBBCEA-2EAE-4D85-92EF-CED08594423D}" srcOrd="0" destOrd="0" presId="urn:microsoft.com/office/officeart/2005/8/layout/hierarchy3"/>
    <dgm:cxn modelId="{C7CE4D12-10CD-4E60-9683-A8B1D7C71BF0}" type="presOf" srcId="{D682D506-8897-4473-B973-1510F108ADEA}" destId="{42F373FE-18AF-43E0-B98D-E82285F9F4C6}" srcOrd="1" destOrd="0" presId="urn:microsoft.com/office/officeart/2005/8/layout/hierarchy3"/>
    <dgm:cxn modelId="{F78AA169-E18C-4C31-AC08-AD5654FEAB6A}" type="presParOf" srcId="{A230FB40-FCB7-4A88-9A6C-5D16385A55C1}" destId="{BE7A6D6C-D800-48FD-B47B-09B7AB0C5330}" srcOrd="0" destOrd="0" presId="urn:microsoft.com/office/officeart/2005/8/layout/hierarchy3"/>
    <dgm:cxn modelId="{06428F0B-AC1F-4A6E-BD05-1326D61B9C85}" type="presParOf" srcId="{BE7A6D6C-D800-48FD-B47B-09B7AB0C5330}" destId="{2F88B99B-C6AB-43B3-A038-802BEB90766B}" srcOrd="0" destOrd="0" presId="urn:microsoft.com/office/officeart/2005/8/layout/hierarchy3"/>
    <dgm:cxn modelId="{6624E2AC-7364-46E2-93FE-FFC007CD55AE}" type="presParOf" srcId="{2F88B99B-C6AB-43B3-A038-802BEB90766B}" destId="{8B660EFC-775E-45E1-BA85-55E8309A4561}" srcOrd="0" destOrd="0" presId="urn:microsoft.com/office/officeart/2005/8/layout/hierarchy3"/>
    <dgm:cxn modelId="{4C18722A-CC6B-4B3D-9131-7F0BEF890994}" type="presParOf" srcId="{2F88B99B-C6AB-43B3-A038-802BEB90766B}" destId="{42F373FE-18AF-43E0-B98D-E82285F9F4C6}" srcOrd="1" destOrd="0" presId="urn:microsoft.com/office/officeart/2005/8/layout/hierarchy3"/>
    <dgm:cxn modelId="{DFA1CB0C-DA7C-4167-96B1-20CA6CCED3CB}" type="presParOf" srcId="{BE7A6D6C-D800-48FD-B47B-09B7AB0C5330}" destId="{A8A5DCDA-9CFC-4E35-9201-63D69E2B60F6}" srcOrd="1" destOrd="0" presId="urn:microsoft.com/office/officeart/2005/8/layout/hierarchy3"/>
    <dgm:cxn modelId="{090484E1-FEE6-4E2E-9101-7444DAF1549B}" type="presParOf" srcId="{A8A5DCDA-9CFC-4E35-9201-63D69E2B60F6}" destId="{1B982467-BE8F-40C6-A3FC-AF4A080D9A01}" srcOrd="0" destOrd="0" presId="urn:microsoft.com/office/officeart/2005/8/layout/hierarchy3"/>
    <dgm:cxn modelId="{F26A9D43-3421-4613-AA58-AE821C792070}" type="presParOf" srcId="{A8A5DCDA-9CFC-4E35-9201-63D69E2B60F6}" destId="{A7565E28-5A78-4ACC-9A10-8C3F80047F41}" srcOrd="1" destOrd="0" presId="urn:microsoft.com/office/officeart/2005/8/layout/hierarchy3"/>
    <dgm:cxn modelId="{78898941-1F15-4456-990B-71060B4FDF01}" type="presParOf" srcId="{A230FB40-FCB7-4A88-9A6C-5D16385A55C1}" destId="{E237D672-A2A1-4499-A5CA-719BF106429C}" srcOrd="1" destOrd="0" presId="urn:microsoft.com/office/officeart/2005/8/layout/hierarchy3"/>
    <dgm:cxn modelId="{93270812-509A-4E94-85E9-3426B97AC35E}" type="presParOf" srcId="{E237D672-A2A1-4499-A5CA-719BF106429C}" destId="{F7C42642-E717-4400-811B-99F7BEA9B380}" srcOrd="0" destOrd="0" presId="urn:microsoft.com/office/officeart/2005/8/layout/hierarchy3"/>
    <dgm:cxn modelId="{47917DEA-05B0-45DA-9499-E7C8BD09A2D5}" type="presParOf" srcId="{F7C42642-E717-4400-811B-99F7BEA9B380}" destId="{2E5D1064-1BDE-402F-A2FA-DBB97169DD2D}" srcOrd="0" destOrd="0" presId="urn:microsoft.com/office/officeart/2005/8/layout/hierarchy3"/>
    <dgm:cxn modelId="{32B9F9C8-7B18-4BCD-BCE8-5C11C2FF2DA1}" type="presParOf" srcId="{F7C42642-E717-4400-811B-99F7BEA9B380}" destId="{905F5FD6-25B1-4960-84A7-58137CABA624}" srcOrd="1" destOrd="0" presId="urn:microsoft.com/office/officeart/2005/8/layout/hierarchy3"/>
    <dgm:cxn modelId="{795A50EF-BBBA-455C-B6C4-0B688EFF7B21}" type="presParOf" srcId="{E237D672-A2A1-4499-A5CA-719BF106429C}" destId="{7136DF86-AD62-4119-9144-6A3637E817D7}" srcOrd="1" destOrd="0" presId="urn:microsoft.com/office/officeart/2005/8/layout/hierarchy3"/>
    <dgm:cxn modelId="{B9131D44-3C58-4E3B-957A-E05FD6D50675}" type="presParOf" srcId="{7136DF86-AD62-4119-9144-6A3637E817D7}" destId="{11124692-6AED-40B2-851B-3D3BF4625C22}" srcOrd="0" destOrd="0" presId="urn:microsoft.com/office/officeart/2005/8/layout/hierarchy3"/>
    <dgm:cxn modelId="{E981AC35-12E3-4FBF-89B7-8C3D1732C2A3}" type="presParOf" srcId="{7136DF86-AD62-4119-9144-6A3637E817D7}" destId="{FFFBBCEA-2EAE-4D85-92EF-CED0859442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6EEA1C-90E8-47D7-AE47-960AF14F98E2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F8D06D-F90B-479E-A695-7128CD7DCF00}">
      <dgm:prSet/>
      <dgm:spPr/>
      <dgm:t>
        <a:bodyPr/>
        <a:lstStyle/>
        <a:p>
          <a:pPr rtl="0"/>
          <a:r>
            <a:rPr lang="ru-RU" b="1" dirty="0" smtClean="0"/>
            <a:t>Гипотеза: </a:t>
          </a:r>
          <a:endParaRPr lang="ru-RU" b="1" dirty="0"/>
        </a:p>
      </dgm:t>
    </dgm:pt>
    <dgm:pt modelId="{560C0B08-FCFD-4415-A338-05507EECCD85}" type="parTrans" cxnId="{56DF518E-0B33-4190-8E6B-23097A63FB9B}">
      <dgm:prSet/>
      <dgm:spPr/>
      <dgm:t>
        <a:bodyPr/>
        <a:lstStyle/>
        <a:p>
          <a:endParaRPr lang="ru-RU"/>
        </a:p>
      </dgm:t>
    </dgm:pt>
    <dgm:pt modelId="{14AE6D2D-C218-4098-A054-EE465438A8D4}" type="sibTrans" cxnId="{56DF518E-0B33-4190-8E6B-23097A63FB9B}">
      <dgm:prSet/>
      <dgm:spPr/>
      <dgm:t>
        <a:bodyPr/>
        <a:lstStyle/>
        <a:p>
          <a:endParaRPr lang="ru-RU"/>
        </a:p>
      </dgm:t>
    </dgm:pt>
    <dgm:pt modelId="{3164BBE2-E313-4D54-93A0-48C5E640D67B}">
      <dgm:prSet/>
      <dgm:spPr/>
      <dgm:t>
        <a:bodyPr/>
        <a:lstStyle/>
        <a:p>
          <a:pPr rtl="0"/>
          <a:r>
            <a:rPr lang="ru-RU" dirty="0" smtClean="0"/>
            <a:t>развитие ранней профориентации дошкольников является необходимым условием комплексной системы погружения ребенка в мир профессии и создает условия для более эффективного социально-коммуникативного развития ребенка.</a:t>
          </a:r>
          <a:endParaRPr lang="ru-RU" dirty="0"/>
        </a:p>
      </dgm:t>
    </dgm:pt>
    <dgm:pt modelId="{BB2221EC-FDC2-461A-A952-11F1EFB45C49}" type="parTrans" cxnId="{61EA8489-B3D9-4C54-AF23-6CC450A977C9}">
      <dgm:prSet/>
      <dgm:spPr/>
      <dgm:t>
        <a:bodyPr/>
        <a:lstStyle/>
        <a:p>
          <a:endParaRPr lang="ru-RU"/>
        </a:p>
      </dgm:t>
    </dgm:pt>
    <dgm:pt modelId="{B1D232E2-07BF-4B15-94C2-90E0D9088B56}" type="sibTrans" cxnId="{61EA8489-B3D9-4C54-AF23-6CC450A977C9}">
      <dgm:prSet/>
      <dgm:spPr/>
      <dgm:t>
        <a:bodyPr/>
        <a:lstStyle/>
        <a:p>
          <a:endParaRPr lang="ru-RU"/>
        </a:p>
      </dgm:t>
    </dgm:pt>
    <dgm:pt modelId="{4F730615-F8DD-4132-854A-59345553828B}" type="pres">
      <dgm:prSet presAssocID="{1C6EEA1C-90E8-47D7-AE47-960AF14F98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43C204-8833-4113-BD7D-5F5ABD4A2E21}" type="pres">
      <dgm:prSet presAssocID="{42F8D06D-F90B-479E-A695-7128CD7DCF00}" presName="root" presStyleCnt="0"/>
      <dgm:spPr/>
    </dgm:pt>
    <dgm:pt modelId="{A6018CC7-9BA3-4F47-BBA2-D1F937392947}" type="pres">
      <dgm:prSet presAssocID="{42F8D06D-F90B-479E-A695-7128CD7DCF00}" presName="rootComposite" presStyleCnt="0"/>
      <dgm:spPr/>
    </dgm:pt>
    <dgm:pt modelId="{6B2B31DC-DDDE-4BC7-8EDC-87BCBA6B3916}" type="pres">
      <dgm:prSet presAssocID="{42F8D06D-F90B-479E-A695-7128CD7DCF00}" presName="rootText" presStyleLbl="node1" presStyleIdx="0" presStyleCnt="1" custScaleX="101908" custScaleY="17324"/>
      <dgm:spPr/>
      <dgm:t>
        <a:bodyPr/>
        <a:lstStyle/>
        <a:p>
          <a:endParaRPr lang="ru-RU"/>
        </a:p>
      </dgm:t>
    </dgm:pt>
    <dgm:pt modelId="{C1C2E776-04C3-4B15-8330-F54FD642E572}" type="pres">
      <dgm:prSet presAssocID="{42F8D06D-F90B-479E-A695-7128CD7DCF00}" presName="rootConnector" presStyleLbl="node1" presStyleIdx="0" presStyleCnt="1"/>
      <dgm:spPr/>
      <dgm:t>
        <a:bodyPr/>
        <a:lstStyle/>
        <a:p>
          <a:endParaRPr lang="ru-RU"/>
        </a:p>
      </dgm:t>
    </dgm:pt>
    <dgm:pt modelId="{FC840E85-16FB-4FE0-8860-8581D87C2F23}" type="pres">
      <dgm:prSet presAssocID="{42F8D06D-F90B-479E-A695-7128CD7DCF00}" presName="childShape" presStyleCnt="0"/>
      <dgm:spPr/>
    </dgm:pt>
    <dgm:pt modelId="{78601EBE-8472-4FDD-9119-B001C476FD75}" type="pres">
      <dgm:prSet presAssocID="{BB2221EC-FDC2-461A-A952-11F1EFB45C4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0459FC4-889C-4779-A25C-249FB0042148}" type="pres">
      <dgm:prSet presAssocID="{3164BBE2-E313-4D54-93A0-48C5E640D67B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91E23-A34F-4540-87CA-D0B88EEF7B67}" type="presOf" srcId="{1C6EEA1C-90E8-47D7-AE47-960AF14F98E2}" destId="{4F730615-F8DD-4132-854A-59345553828B}" srcOrd="0" destOrd="0" presId="urn:microsoft.com/office/officeart/2005/8/layout/hierarchy3"/>
    <dgm:cxn modelId="{0513DC7E-67AF-46A5-A435-D659269A35D6}" type="presOf" srcId="{42F8D06D-F90B-479E-A695-7128CD7DCF00}" destId="{C1C2E776-04C3-4B15-8330-F54FD642E572}" srcOrd="1" destOrd="0" presId="urn:microsoft.com/office/officeart/2005/8/layout/hierarchy3"/>
    <dgm:cxn modelId="{56DF518E-0B33-4190-8E6B-23097A63FB9B}" srcId="{1C6EEA1C-90E8-47D7-AE47-960AF14F98E2}" destId="{42F8D06D-F90B-479E-A695-7128CD7DCF00}" srcOrd="0" destOrd="0" parTransId="{560C0B08-FCFD-4415-A338-05507EECCD85}" sibTransId="{14AE6D2D-C218-4098-A054-EE465438A8D4}"/>
    <dgm:cxn modelId="{6375BCA9-6A2E-4891-AF3D-D78E7EBD99C1}" type="presOf" srcId="{3164BBE2-E313-4D54-93A0-48C5E640D67B}" destId="{10459FC4-889C-4779-A25C-249FB0042148}" srcOrd="0" destOrd="0" presId="urn:microsoft.com/office/officeart/2005/8/layout/hierarchy3"/>
    <dgm:cxn modelId="{61EA8489-B3D9-4C54-AF23-6CC450A977C9}" srcId="{42F8D06D-F90B-479E-A695-7128CD7DCF00}" destId="{3164BBE2-E313-4D54-93A0-48C5E640D67B}" srcOrd="0" destOrd="0" parTransId="{BB2221EC-FDC2-461A-A952-11F1EFB45C49}" sibTransId="{B1D232E2-07BF-4B15-94C2-90E0D9088B56}"/>
    <dgm:cxn modelId="{8E7AAA70-866E-4272-895F-EAD015343EBC}" type="presOf" srcId="{BB2221EC-FDC2-461A-A952-11F1EFB45C49}" destId="{78601EBE-8472-4FDD-9119-B001C476FD75}" srcOrd="0" destOrd="0" presId="urn:microsoft.com/office/officeart/2005/8/layout/hierarchy3"/>
    <dgm:cxn modelId="{61711BD0-8EB4-4A06-AAD5-D47EE918989A}" type="presOf" srcId="{42F8D06D-F90B-479E-A695-7128CD7DCF00}" destId="{6B2B31DC-DDDE-4BC7-8EDC-87BCBA6B3916}" srcOrd="0" destOrd="0" presId="urn:microsoft.com/office/officeart/2005/8/layout/hierarchy3"/>
    <dgm:cxn modelId="{18F0A49C-6E1B-47F8-8CCB-9F539BDCC01A}" type="presParOf" srcId="{4F730615-F8DD-4132-854A-59345553828B}" destId="{FF43C204-8833-4113-BD7D-5F5ABD4A2E21}" srcOrd="0" destOrd="0" presId="urn:microsoft.com/office/officeart/2005/8/layout/hierarchy3"/>
    <dgm:cxn modelId="{9697A5FF-7E0B-4BAF-B921-93D6CF55C683}" type="presParOf" srcId="{FF43C204-8833-4113-BD7D-5F5ABD4A2E21}" destId="{A6018CC7-9BA3-4F47-BBA2-D1F937392947}" srcOrd="0" destOrd="0" presId="urn:microsoft.com/office/officeart/2005/8/layout/hierarchy3"/>
    <dgm:cxn modelId="{2376BEFA-6F54-48DD-8609-9DD81F6728E1}" type="presParOf" srcId="{A6018CC7-9BA3-4F47-BBA2-D1F937392947}" destId="{6B2B31DC-DDDE-4BC7-8EDC-87BCBA6B3916}" srcOrd="0" destOrd="0" presId="urn:microsoft.com/office/officeart/2005/8/layout/hierarchy3"/>
    <dgm:cxn modelId="{25A0CDED-ED3A-4A66-963D-13E5BDE94164}" type="presParOf" srcId="{A6018CC7-9BA3-4F47-BBA2-D1F937392947}" destId="{C1C2E776-04C3-4B15-8330-F54FD642E572}" srcOrd="1" destOrd="0" presId="urn:microsoft.com/office/officeart/2005/8/layout/hierarchy3"/>
    <dgm:cxn modelId="{D0F24EE7-AAC4-45BD-96D1-FBE60B04A112}" type="presParOf" srcId="{FF43C204-8833-4113-BD7D-5F5ABD4A2E21}" destId="{FC840E85-16FB-4FE0-8860-8581D87C2F23}" srcOrd="1" destOrd="0" presId="urn:microsoft.com/office/officeart/2005/8/layout/hierarchy3"/>
    <dgm:cxn modelId="{09C8ED7E-026D-4E32-BC8E-999CC232D6DA}" type="presParOf" srcId="{FC840E85-16FB-4FE0-8860-8581D87C2F23}" destId="{78601EBE-8472-4FDD-9119-B001C476FD75}" srcOrd="0" destOrd="0" presId="urn:microsoft.com/office/officeart/2005/8/layout/hierarchy3"/>
    <dgm:cxn modelId="{03F85900-22B9-4411-843E-1A6CBBCB3204}" type="presParOf" srcId="{FC840E85-16FB-4FE0-8860-8581D87C2F23}" destId="{10459FC4-889C-4779-A25C-249FB00421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8C730-5156-4CC9-B8D2-16D3EC2B3185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533C2B-8084-4E85-87A5-EBD1CA929C9D}">
      <dgm:prSet/>
      <dgm:spPr/>
      <dgm:t>
        <a:bodyPr/>
        <a:lstStyle/>
        <a:p>
          <a:pPr rtl="0"/>
          <a:r>
            <a:rPr lang="ru-RU" b="1" smtClean="0"/>
            <a:t>Предварительная работа: </a:t>
          </a:r>
          <a:endParaRPr lang="ru-RU"/>
        </a:p>
      </dgm:t>
    </dgm:pt>
    <dgm:pt modelId="{BF00AFC3-A27C-4669-926C-6593774793A5}" type="parTrans" cxnId="{1296E7DC-F40B-4A16-A959-0924079B21B4}">
      <dgm:prSet/>
      <dgm:spPr/>
      <dgm:t>
        <a:bodyPr/>
        <a:lstStyle/>
        <a:p>
          <a:endParaRPr lang="ru-RU"/>
        </a:p>
      </dgm:t>
    </dgm:pt>
    <dgm:pt modelId="{042709F4-C7CB-479B-8A1A-BDC810541F3F}" type="sibTrans" cxnId="{1296E7DC-F40B-4A16-A959-0924079B21B4}">
      <dgm:prSet/>
      <dgm:spPr/>
      <dgm:t>
        <a:bodyPr/>
        <a:lstStyle/>
        <a:p>
          <a:endParaRPr lang="ru-RU"/>
        </a:p>
      </dgm:t>
    </dgm:pt>
    <dgm:pt modelId="{FF1063C8-DD6E-4DC3-B474-9F0E33E6515B}">
      <dgm:prSet/>
      <dgm:spPr/>
      <dgm:t>
        <a:bodyPr/>
        <a:lstStyle/>
        <a:p>
          <a:pPr rtl="0"/>
          <a:r>
            <a:rPr lang="ru-RU" dirty="0" smtClean="0"/>
            <a:t>рассматривание тематических картинок «Профессии»;</a:t>
          </a:r>
          <a:endParaRPr lang="ru-RU" dirty="0"/>
        </a:p>
      </dgm:t>
    </dgm:pt>
    <dgm:pt modelId="{1095E926-D50D-4779-B750-988FF38CF753}" type="parTrans" cxnId="{DF5ECD6D-3BAE-4019-B8DE-C3C56F191F18}">
      <dgm:prSet/>
      <dgm:spPr/>
      <dgm:t>
        <a:bodyPr/>
        <a:lstStyle/>
        <a:p>
          <a:endParaRPr lang="ru-RU"/>
        </a:p>
      </dgm:t>
    </dgm:pt>
    <dgm:pt modelId="{48A6824D-A633-435F-B413-9B275D2A1E3C}" type="sibTrans" cxnId="{DF5ECD6D-3BAE-4019-B8DE-C3C56F191F18}">
      <dgm:prSet/>
      <dgm:spPr/>
      <dgm:t>
        <a:bodyPr/>
        <a:lstStyle/>
        <a:p>
          <a:endParaRPr lang="ru-RU"/>
        </a:p>
      </dgm:t>
    </dgm:pt>
    <dgm:pt modelId="{64F580EF-52FD-49B4-B13F-F4B8C2ACF89A}">
      <dgm:prSet/>
      <dgm:spPr/>
      <dgm:t>
        <a:bodyPr/>
        <a:lstStyle/>
        <a:p>
          <a:pPr rtl="0"/>
          <a:r>
            <a:rPr lang="ru-RU" dirty="0" smtClean="0"/>
            <a:t>дидактические игры по теме «Профессии»: «Что, кому принадлежит?», «Кто, чем занимается?», «Что лишнее»;  </a:t>
          </a:r>
          <a:endParaRPr lang="ru-RU" dirty="0"/>
        </a:p>
      </dgm:t>
    </dgm:pt>
    <dgm:pt modelId="{76031CED-C9E4-4C50-B11C-B234C969DD91}" type="parTrans" cxnId="{EB525921-BFEB-4807-B4B7-292AAACDFDDB}">
      <dgm:prSet/>
      <dgm:spPr/>
      <dgm:t>
        <a:bodyPr/>
        <a:lstStyle/>
        <a:p>
          <a:endParaRPr lang="ru-RU"/>
        </a:p>
      </dgm:t>
    </dgm:pt>
    <dgm:pt modelId="{8132926E-EA86-4B53-9591-5D4CDFEB79B6}" type="sibTrans" cxnId="{EB525921-BFEB-4807-B4B7-292AAACDFDDB}">
      <dgm:prSet/>
      <dgm:spPr/>
      <dgm:t>
        <a:bodyPr/>
        <a:lstStyle/>
        <a:p>
          <a:endParaRPr lang="ru-RU"/>
        </a:p>
      </dgm:t>
    </dgm:pt>
    <dgm:pt modelId="{BF2C33AC-4C4B-4F9C-9685-10526EB4A2F7}">
      <dgm:prSet/>
      <dgm:spPr/>
      <dgm:t>
        <a:bodyPr/>
        <a:lstStyle/>
        <a:p>
          <a:pPr rtl="0"/>
          <a:r>
            <a:rPr lang="ru-RU" dirty="0" smtClean="0"/>
            <a:t>Просмотр мультфильма:  «Кем быть» по стихотворению В. В. Маяковского.</a:t>
          </a:r>
          <a:endParaRPr lang="ru-RU" dirty="0"/>
        </a:p>
      </dgm:t>
    </dgm:pt>
    <dgm:pt modelId="{0FAF7C97-7E6E-410F-8A2D-5E3E7E66E7A3}" type="parTrans" cxnId="{88D57331-09A6-4974-A342-3A166B62057B}">
      <dgm:prSet/>
      <dgm:spPr/>
      <dgm:t>
        <a:bodyPr/>
        <a:lstStyle/>
        <a:p>
          <a:endParaRPr lang="ru-RU"/>
        </a:p>
      </dgm:t>
    </dgm:pt>
    <dgm:pt modelId="{61D85AD5-4006-4305-B86D-A7700C9C6293}" type="sibTrans" cxnId="{88D57331-09A6-4974-A342-3A166B62057B}">
      <dgm:prSet/>
      <dgm:spPr/>
      <dgm:t>
        <a:bodyPr/>
        <a:lstStyle/>
        <a:p>
          <a:endParaRPr lang="ru-RU"/>
        </a:p>
      </dgm:t>
    </dgm:pt>
    <dgm:pt modelId="{606028FF-5659-4B70-B31C-A05821257920}" type="pres">
      <dgm:prSet presAssocID="{4568C730-5156-4CC9-B8D2-16D3EC2B31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FF094D-1A0D-4D26-9283-DB676F428DC9}" type="pres">
      <dgm:prSet presAssocID="{65533C2B-8084-4E85-87A5-EBD1CA929C9D}" presName="root" presStyleCnt="0"/>
      <dgm:spPr/>
    </dgm:pt>
    <dgm:pt modelId="{4D2C20FB-9C05-43E5-9FD0-E6F67A787827}" type="pres">
      <dgm:prSet presAssocID="{65533C2B-8084-4E85-87A5-EBD1CA929C9D}" presName="rootComposite" presStyleCnt="0"/>
      <dgm:spPr/>
    </dgm:pt>
    <dgm:pt modelId="{A68146C1-64CF-4DC2-9877-2B714F97DAE7}" type="pres">
      <dgm:prSet presAssocID="{65533C2B-8084-4E85-87A5-EBD1CA929C9D}" presName="rootText" presStyleLbl="node1" presStyleIdx="0" presStyleCnt="1" custScaleX="270820" custScaleY="65512"/>
      <dgm:spPr/>
      <dgm:t>
        <a:bodyPr/>
        <a:lstStyle/>
        <a:p>
          <a:endParaRPr lang="ru-RU"/>
        </a:p>
      </dgm:t>
    </dgm:pt>
    <dgm:pt modelId="{90DBA04D-E982-4A61-B18B-A61BD676FF4A}" type="pres">
      <dgm:prSet presAssocID="{65533C2B-8084-4E85-87A5-EBD1CA929C9D}" presName="rootConnector" presStyleLbl="node1" presStyleIdx="0" presStyleCnt="1"/>
      <dgm:spPr/>
      <dgm:t>
        <a:bodyPr/>
        <a:lstStyle/>
        <a:p>
          <a:endParaRPr lang="ru-RU"/>
        </a:p>
      </dgm:t>
    </dgm:pt>
    <dgm:pt modelId="{A7A6CF9B-9DB0-4354-86D0-07183211FC5C}" type="pres">
      <dgm:prSet presAssocID="{65533C2B-8084-4E85-87A5-EBD1CA929C9D}" presName="childShape" presStyleCnt="0"/>
      <dgm:spPr/>
    </dgm:pt>
    <dgm:pt modelId="{DEACDC5D-5411-4030-AE50-A85827D4D80D}" type="pres">
      <dgm:prSet presAssocID="{1095E926-D50D-4779-B750-988FF38CF75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9BDDB80-E905-4005-BF1E-EB70D4A73972}" type="pres">
      <dgm:prSet presAssocID="{FF1063C8-DD6E-4DC3-B474-9F0E33E6515B}" presName="childText" presStyleLbl="bgAcc1" presStyleIdx="0" presStyleCnt="3" custScaleX="27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1C804-8547-4A4B-A53A-CA0CB5D313E0}" type="pres">
      <dgm:prSet presAssocID="{76031CED-C9E4-4C50-B11C-B234C969DD9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5537CE4-3649-4BD7-8D81-3BD32458829F}" type="pres">
      <dgm:prSet presAssocID="{64F580EF-52FD-49B4-B13F-F4B8C2ACF89A}" presName="childText" presStyleLbl="bgAcc1" presStyleIdx="1" presStyleCnt="3" custScaleX="27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C6BD8-B33F-444C-B92F-6ED4BED85537}" type="pres">
      <dgm:prSet presAssocID="{0FAF7C97-7E6E-410F-8A2D-5E3E7E66E7A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F4FD940-D9C0-4C99-855E-155660710C6D}" type="pres">
      <dgm:prSet presAssocID="{BF2C33AC-4C4B-4F9C-9685-10526EB4A2F7}" presName="childText" presStyleLbl="bgAcc1" presStyleIdx="2" presStyleCnt="3" custScaleX="27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5DD975-9C34-4086-950F-93C715CF39B9}" type="presOf" srcId="{BF2C33AC-4C4B-4F9C-9685-10526EB4A2F7}" destId="{6F4FD940-D9C0-4C99-855E-155660710C6D}" srcOrd="0" destOrd="0" presId="urn:microsoft.com/office/officeart/2005/8/layout/hierarchy3"/>
    <dgm:cxn modelId="{40F45407-1CDD-4695-BF58-B937F21536F4}" type="presOf" srcId="{4568C730-5156-4CC9-B8D2-16D3EC2B3185}" destId="{606028FF-5659-4B70-B31C-A05821257920}" srcOrd="0" destOrd="0" presId="urn:microsoft.com/office/officeart/2005/8/layout/hierarchy3"/>
    <dgm:cxn modelId="{85F94A05-18FF-4B86-A1D9-E5B285CED793}" type="presOf" srcId="{FF1063C8-DD6E-4DC3-B474-9F0E33E6515B}" destId="{C9BDDB80-E905-4005-BF1E-EB70D4A73972}" srcOrd="0" destOrd="0" presId="urn:microsoft.com/office/officeart/2005/8/layout/hierarchy3"/>
    <dgm:cxn modelId="{45D93E71-A684-4504-AF4B-3A187725BC46}" type="presOf" srcId="{64F580EF-52FD-49B4-B13F-F4B8C2ACF89A}" destId="{65537CE4-3649-4BD7-8D81-3BD32458829F}" srcOrd="0" destOrd="0" presId="urn:microsoft.com/office/officeart/2005/8/layout/hierarchy3"/>
    <dgm:cxn modelId="{0533D9EB-CFBB-478D-867C-76A076DE1E2D}" type="presOf" srcId="{65533C2B-8084-4E85-87A5-EBD1CA929C9D}" destId="{90DBA04D-E982-4A61-B18B-A61BD676FF4A}" srcOrd="1" destOrd="0" presId="urn:microsoft.com/office/officeart/2005/8/layout/hierarchy3"/>
    <dgm:cxn modelId="{042E2FA7-3DFE-4CFC-8731-6FA01492815A}" type="presOf" srcId="{0FAF7C97-7E6E-410F-8A2D-5E3E7E66E7A3}" destId="{7D5C6BD8-B33F-444C-B92F-6ED4BED85537}" srcOrd="0" destOrd="0" presId="urn:microsoft.com/office/officeart/2005/8/layout/hierarchy3"/>
    <dgm:cxn modelId="{DF5ECD6D-3BAE-4019-B8DE-C3C56F191F18}" srcId="{65533C2B-8084-4E85-87A5-EBD1CA929C9D}" destId="{FF1063C8-DD6E-4DC3-B474-9F0E33E6515B}" srcOrd="0" destOrd="0" parTransId="{1095E926-D50D-4779-B750-988FF38CF753}" sibTransId="{48A6824D-A633-435F-B413-9B275D2A1E3C}"/>
    <dgm:cxn modelId="{737C35C5-3A46-4601-AE4F-25F9C7C4C591}" type="presOf" srcId="{65533C2B-8084-4E85-87A5-EBD1CA929C9D}" destId="{A68146C1-64CF-4DC2-9877-2B714F97DAE7}" srcOrd="0" destOrd="0" presId="urn:microsoft.com/office/officeart/2005/8/layout/hierarchy3"/>
    <dgm:cxn modelId="{D4DE01B0-B24D-44FE-8687-49176C2E308E}" type="presOf" srcId="{1095E926-D50D-4779-B750-988FF38CF753}" destId="{DEACDC5D-5411-4030-AE50-A85827D4D80D}" srcOrd="0" destOrd="0" presId="urn:microsoft.com/office/officeart/2005/8/layout/hierarchy3"/>
    <dgm:cxn modelId="{88D57331-09A6-4974-A342-3A166B62057B}" srcId="{65533C2B-8084-4E85-87A5-EBD1CA929C9D}" destId="{BF2C33AC-4C4B-4F9C-9685-10526EB4A2F7}" srcOrd="2" destOrd="0" parTransId="{0FAF7C97-7E6E-410F-8A2D-5E3E7E66E7A3}" sibTransId="{61D85AD5-4006-4305-B86D-A7700C9C6293}"/>
    <dgm:cxn modelId="{EB525921-BFEB-4807-B4B7-292AAACDFDDB}" srcId="{65533C2B-8084-4E85-87A5-EBD1CA929C9D}" destId="{64F580EF-52FD-49B4-B13F-F4B8C2ACF89A}" srcOrd="1" destOrd="0" parTransId="{76031CED-C9E4-4C50-B11C-B234C969DD91}" sibTransId="{8132926E-EA86-4B53-9591-5D4CDFEB79B6}"/>
    <dgm:cxn modelId="{C84E7E6A-6329-4183-82BD-89EECFEACFB2}" type="presOf" srcId="{76031CED-C9E4-4C50-B11C-B234C969DD91}" destId="{C331C804-8547-4A4B-A53A-CA0CB5D313E0}" srcOrd="0" destOrd="0" presId="urn:microsoft.com/office/officeart/2005/8/layout/hierarchy3"/>
    <dgm:cxn modelId="{1296E7DC-F40B-4A16-A959-0924079B21B4}" srcId="{4568C730-5156-4CC9-B8D2-16D3EC2B3185}" destId="{65533C2B-8084-4E85-87A5-EBD1CA929C9D}" srcOrd="0" destOrd="0" parTransId="{BF00AFC3-A27C-4669-926C-6593774793A5}" sibTransId="{042709F4-C7CB-479B-8A1A-BDC810541F3F}"/>
    <dgm:cxn modelId="{453CCD6C-FEC6-4D76-9569-12583CA833F5}" type="presParOf" srcId="{606028FF-5659-4B70-B31C-A05821257920}" destId="{9EFF094D-1A0D-4D26-9283-DB676F428DC9}" srcOrd="0" destOrd="0" presId="urn:microsoft.com/office/officeart/2005/8/layout/hierarchy3"/>
    <dgm:cxn modelId="{FBABABD7-A47F-4A54-9518-384BE2D226C3}" type="presParOf" srcId="{9EFF094D-1A0D-4D26-9283-DB676F428DC9}" destId="{4D2C20FB-9C05-43E5-9FD0-E6F67A787827}" srcOrd="0" destOrd="0" presId="urn:microsoft.com/office/officeart/2005/8/layout/hierarchy3"/>
    <dgm:cxn modelId="{FC6EFFDF-03C8-4B05-A33F-5CEB0D1E2A1D}" type="presParOf" srcId="{4D2C20FB-9C05-43E5-9FD0-E6F67A787827}" destId="{A68146C1-64CF-4DC2-9877-2B714F97DAE7}" srcOrd="0" destOrd="0" presId="urn:microsoft.com/office/officeart/2005/8/layout/hierarchy3"/>
    <dgm:cxn modelId="{1B5D95A6-0AF7-44E2-817B-F2B8F49684CF}" type="presParOf" srcId="{4D2C20FB-9C05-43E5-9FD0-E6F67A787827}" destId="{90DBA04D-E982-4A61-B18B-A61BD676FF4A}" srcOrd="1" destOrd="0" presId="urn:microsoft.com/office/officeart/2005/8/layout/hierarchy3"/>
    <dgm:cxn modelId="{9A03A4E3-3780-49F4-BCE7-F4F9177363F0}" type="presParOf" srcId="{9EFF094D-1A0D-4D26-9283-DB676F428DC9}" destId="{A7A6CF9B-9DB0-4354-86D0-07183211FC5C}" srcOrd="1" destOrd="0" presId="urn:microsoft.com/office/officeart/2005/8/layout/hierarchy3"/>
    <dgm:cxn modelId="{B6394D52-D70A-4FEB-B2C7-223D9EF8BA17}" type="presParOf" srcId="{A7A6CF9B-9DB0-4354-86D0-07183211FC5C}" destId="{DEACDC5D-5411-4030-AE50-A85827D4D80D}" srcOrd="0" destOrd="0" presId="urn:microsoft.com/office/officeart/2005/8/layout/hierarchy3"/>
    <dgm:cxn modelId="{E90CBCE9-1FE7-44A8-BDC7-3C68FCFC65F7}" type="presParOf" srcId="{A7A6CF9B-9DB0-4354-86D0-07183211FC5C}" destId="{C9BDDB80-E905-4005-BF1E-EB70D4A73972}" srcOrd="1" destOrd="0" presId="urn:microsoft.com/office/officeart/2005/8/layout/hierarchy3"/>
    <dgm:cxn modelId="{E5FE4B67-17A7-418A-A5DF-5EB40005C14F}" type="presParOf" srcId="{A7A6CF9B-9DB0-4354-86D0-07183211FC5C}" destId="{C331C804-8547-4A4B-A53A-CA0CB5D313E0}" srcOrd="2" destOrd="0" presId="urn:microsoft.com/office/officeart/2005/8/layout/hierarchy3"/>
    <dgm:cxn modelId="{07F8370D-87D1-438E-8E16-24CDCEBAAEBF}" type="presParOf" srcId="{A7A6CF9B-9DB0-4354-86D0-07183211FC5C}" destId="{65537CE4-3649-4BD7-8D81-3BD32458829F}" srcOrd="3" destOrd="0" presId="urn:microsoft.com/office/officeart/2005/8/layout/hierarchy3"/>
    <dgm:cxn modelId="{29CD8860-6820-4E90-B8B4-5699A1BCC9AF}" type="presParOf" srcId="{A7A6CF9B-9DB0-4354-86D0-07183211FC5C}" destId="{7D5C6BD8-B33F-444C-B92F-6ED4BED85537}" srcOrd="4" destOrd="0" presId="urn:microsoft.com/office/officeart/2005/8/layout/hierarchy3"/>
    <dgm:cxn modelId="{707D0C26-B04C-4659-BFF7-A2772F4D3D3F}" type="presParOf" srcId="{A7A6CF9B-9DB0-4354-86D0-07183211FC5C}" destId="{6F4FD940-D9C0-4C99-855E-155660710C6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04A677-9DB5-4BB8-8A0C-9CFF8B0D31B9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C98681-62FE-4421-BB73-ED06195327EA}">
      <dgm:prSet/>
      <dgm:spPr/>
      <dgm:t>
        <a:bodyPr/>
        <a:lstStyle/>
        <a:p>
          <a:pPr rtl="0"/>
          <a:r>
            <a:rPr lang="ru-RU" b="1" dirty="0" smtClean="0"/>
            <a:t>Ожидаемые результаты:</a:t>
          </a:r>
          <a:endParaRPr lang="ru-RU" dirty="0"/>
        </a:p>
      </dgm:t>
    </dgm:pt>
    <dgm:pt modelId="{4679A9FC-0A54-47E1-AFE2-F34513DEF53A}" type="parTrans" cxnId="{AFE67ED5-799C-42F0-AC8A-2886DA8F9028}">
      <dgm:prSet/>
      <dgm:spPr/>
      <dgm:t>
        <a:bodyPr/>
        <a:lstStyle/>
        <a:p>
          <a:endParaRPr lang="ru-RU"/>
        </a:p>
      </dgm:t>
    </dgm:pt>
    <dgm:pt modelId="{E3CAEB18-6B8B-45DD-B547-7618FF4E6F6F}" type="sibTrans" cxnId="{AFE67ED5-799C-42F0-AC8A-2886DA8F9028}">
      <dgm:prSet/>
      <dgm:spPr/>
      <dgm:t>
        <a:bodyPr/>
        <a:lstStyle/>
        <a:p>
          <a:endParaRPr lang="ru-RU"/>
        </a:p>
      </dgm:t>
    </dgm:pt>
    <dgm:pt modelId="{03C112C0-39D0-4C4B-A98F-D3C57F7E3D07}">
      <dgm:prSet/>
      <dgm:spPr/>
      <dgm:t>
        <a:bodyPr/>
        <a:lstStyle/>
        <a:p>
          <a:pPr rtl="0"/>
          <a:r>
            <a:rPr lang="ru-RU" dirty="0" smtClean="0"/>
            <a:t>у детей сформируется обобщенное представление о структуре трудового процесса и понимание взаимосвязи между компонентами трудовой деятельности;</a:t>
          </a:r>
          <a:endParaRPr lang="ru-RU" dirty="0"/>
        </a:p>
      </dgm:t>
    </dgm:pt>
    <dgm:pt modelId="{87069737-54D0-4962-A3EB-28E57739686E}" type="parTrans" cxnId="{036B1648-90A8-4404-B4C1-03381A40C806}">
      <dgm:prSet/>
      <dgm:spPr/>
      <dgm:t>
        <a:bodyPr/>
        <a:lstStyle/>
        <a:p>
          <a:endParaRPr lang="ru-RU"/>
        </a:p>
      </dgm:t>
    </dgm:pt>
    <dgm:pt modelId="{454D5960-38B1-4195-A786-1B05849BA33F}" type="sibTrans" cxnId="{036B1648-90A8-4404-B4C1-03381A40C806}">
      <dgm:prSet/>
      <dgm:spPr/>
      <dgm:t>
        <a:bodyPr/>
        <a:lstStyle/>
        <a:p>
          <a:endParaRPr lang="ru-RU"/>
        </a:p>
      </dgm:t>
    </dgm:pt>
    <dgm:pt modelId="{E06037FD-7301-44C0-9014-B368EDB9385F}">
      <dgm:prSet/>
      <dgm:spPr/>
      <dgm:t>
        <a:bodyPr/>
        <a:lstStyle/>
        <a:p>
          <a:pPr rtl="0"/>
          <a:r>
            <a:rPr lang="ru-RU" dirty="0" smtClean="0"/>
            <a:t>активизируется познавательная деятельность дошкольников, интерес к профессиям взрослых;</a:t>
          </a:r>
          <a:endParaRPr lang="ru-RU" dirty="0"/>
        </a:p>
      </dgm:t>
    </dgm:pt>
    <dgm:pt modelId="{B4B2714B-2C5E-48E7-AE99-51E8C806F018}" type="parTrans" cxnId="{E7C6C47B-6593-4146-A626-2A5401EF07F3}">
      <dgm:prSet/>
      <dgm:spPr/>
      <dgm:t>
        <a:bodyPr/>
        <a:lstStyle/>
        <a:p>
          <a:endParaRPr lang="ru-RU"/>
        </a:p>
      </dgm:t>
    </dgm:pt>
    <dgm:pt modelId="{2F1FA90C-3273-4C3F-B577-8DF8E8E5AA8D}" type="sibTrans" cxnId="{E7C6C47B-6593-4146-A626-2A5401EF07F3}">
      <dgm:prSet/>
      <dgm:spPr/>
      <dgm:t>
        <a:bodyPr/>
        <a:lstStyle/>
        <a:p>
          <a:endParaRPr lang="ru-RU"/>
        </a:p>
      </dgm:t>
    </dgm:pt>
    <dgm:pt modelId="{9ED13BD0-157D-4A43-A67B-0B0AD9C3C7E2}">
      <dgm:prSet/>
      <dgm:spPr/>
      <dgm:t>
        <a:bodyPr/>
        <a:lstStyle/>
        <a:p>
          <a:pPr rtl="0"/>
          <a:r>
            <a:rPr lang="ru-RU" dirty="0" smtClean="0"/>
            <a:t>разовьется чувство уважения к   людям разных профессий.</a:t>
          </a:r>
          <a:endParaRPr lang="ru-RU" dirty="0"/>
        </a:p>
      </dgm:t>
    </dgm:pt>
    <dgm:pt modelId="{63E9A6E5-8966-429B-8419-4F03502ED772}" type="parTrans" cxnId="{709E70F5-2E48-4B9F-A03A-F4828108FC0A}">
      <dgm:prSet/>
      <dgm:spPr/>
      <dgm:t>
        <a:bodyPr/>
        <a:lstStyle/>
        <a:p>
          <a:endParaRPr lang="ru-RU"/>
        </a:p>
      </dgm:t>
    </dgm:pt>
    <dgm:pt modelId="{7C04ABA4-9891-4846-B1C4-B1B67690C4EC}" type="sibTrans" cxnId="{709E70F5-2E48-4B9F-A03A-F4828108FC0A}">
      <dgm:prSet/>
      <dgm:spPr/>
      <dgm:t>
        <a:bodyPr/>
        <a:lstStyle/>
        <a:p>
          <a:endParaRPr lang="ru-RU"/>
        </a:p>
      </dgm:t>
    </dgm:pt>
    <dgm:pt modelId="{D2BE59EF-4899-4E72-8ED7-3060B6395142}" type="pres">
      <dgm:prSet presAssocID="{6D04A677-9DB5-4BB8-8A0C-9CFF8B0D31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704BAD-A6B3-469D-A06A-F1D36E4ED34D}" type="pres">
      <dgm:prSet presAssocID="{C5C98681-62FE-4421-BB73-ED06195327EA}" presName="root" presStyleCnt="0"/>
      <dgm:spPr/>
    </dgm:pt>
    <dgm:pt modelId="{6AA2A5BC-DD80-4302-866E-0F2A5FFB8162}" type="pres">
      <dgm:prSet presAssocID="{C5C98681-62FE-4421-BB73-ED06195327EA}" presName="rootComposite" presStyleCnt="0"/>
      <dgm:spPr/>
    </dgm:pt>
    <dgm:pt modelId="{EE9529CF-9DAB-4736-9695-2D4F0E2DC024}" type="pres">
      <dgm:prSet presAssocID="{C5C98681-62FE-4421-BB73-ED06195327EA}" presName="rootText" presStyleLbl="node1" presStyleIdx="0" presStyleCnt="1" custScaleX="281035" custScaleY="63855"/>
      <dgm:spPr/>
      <dgm:t>
        <a:bodyPr/>
        <a:lstStyle/>
        <a:p>
          <a:endParaRPr lang="ru-RU"/>
        </a:p>
      </dgm:t>
    </dgm:pt>
    <dgm:pt modelId="{48C9A5FC-E904-43DE-845B-9E576BC95EE7}" type="pres">
      <dgm:prSet presAssocID="{C5C98681-62FE-4421-BB73-ED06195327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6E438382-D7D4-45C7-800E-0E26C6C98CFC}" type="pres">
      <dgm:prSet presAssocID="{C5C98681-62FE-4421-BB73-ED06195327EA}" presName="childShape" presStyleCnt="0"/>
      <dgm:spPr/>
    </dgm:pt>
    <dgm:pt modelId="{195E4B5F-5D04-4058-A19A-0EC22E7E44A1}" type="pres">
      <dgm:prSet presAssocID="{87069737-54D0-4962-A3EB-28E57739686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2EE1566-7DFA-4D43-9FF6-C718CD2CA940}" type="pres">
      <dgm:prSet presAssocID="{03C112C0-39D0-4C4B-A98F-D3C57F7E3D07}" presName="childText" presStyleLbl="bgAcc1" presStyleIdx="0" presStyleCnt="3" custScaleX="28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EF62-A711-4C2D-AB3E-4C87A8E77966}" type="pres">
      <dgm:prSet presAssocID="{B4B2714B-2C5E-48E7-AE99-51E8C806F018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9C8A289-B599-4325-9159-C625E0193661}" type="pres">
      <dgm:prSet presAssocID="{E06037FD-7301-44C0-9014-B368EDB9385F}" presName="childText" presStyleLbl="bgAcc1" presStyleIdx="1" presStyleCnt="3" custScaleX="28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74C0-C17A-4CE6-91E4-8F1788C1F75B}" type="pres">
      <dgm:prSet presAssocID="{63E9A6E5-8966-429B-8419-4F03502ED77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824AAFB-BE66-4078-9C67-4D17A42EAF42}" type="pres">
      <dgm:prSet presAssocID="{9ED13BD0-157D-4A43-A67B-0B0AD9C3C7E2}" presName="childText" presStyleLbl="bgAcc1" presStyleIdx="2" presStyleCnt="3" custScaleX="28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CDC44-55F7-46E3-8105-3354C2CA962F}" type="presOf" srcId="{9ED13BD0-157D-4A43-A67B-0B0AD9C3C7E2}" destId="{7824AAFB-BE66-4078-9C67-4D17A42EAF42}" srcOrd="0" destOrd="0" presId="urn:microsoft.com/office/officeart/2005/8/layout/hierarchy3"/>
    <dgm:cxn modelId="{AFE67ED5-799C-42F0-AC8A-2886DA8F9028}" srcId="{6D04A677-9DB5-4BB8-8A0C-9CFF8B0D31B9}" destId="{C5C98681-62FE-4421-BB73-ED06195327EA}" srcOrd="0" destOrd="0" parTransId="{4679A9FC-0A54-47E1-AFE2-F34513DEF53A}" sibTransId="{E3CAEB18-6B8B-45DD-B547-7618FF4E6F6F}"/>
    <dgm:cxn modelId="{356402BE-A719-462B-A96C-D67F857A2ECC}" type="presOf" srcId="{87069737-54D0-4962-A3EB-28E57739686E}" destId="{195E4B5F-5D04-4058-A19A-0EC22E7E44A1}" srcOrd="0" destOrd="0" presId="urn:microsoft.com/office/officeart/2005/8/layout/hierarchy3"/>
    <dgm:cxn modelId="{5E9D16D0-F369-448E-B234-6C8B51BB64F3}" type="presOf" srcId="{E06037FD-7301-44C0-9014-B368EDB9385F}" destId="{09C8A289-B599-4325-9159-C625E0193661}" srcOrd="0" destOrd="0" presId="urn:microsoft.com/office/officeart/2005/8/layout/hierarchy3"/>
    <dgm:cxn modelId="{B5CABA91-14FF-43DD-BD25-E1159B277CF7}" type="presOf" srcId="{63E9A6E5-8966-429B-8419-4F03502ED772}" destId="{BE5474C0-C17A-4CE6-91E4-8F1788C1F75B}" srcOrd="0" destOrd="0" presId="urn:microsoft.com/office/officeart/2005/8/layout/hierarchy3"/>
    <dgm:cxn modelId="{E7C6C47B-6593-4146-A626-2A5401EF07F3}" srcId="{C5C98681-62FE-4421-BB73-ED06195327EA}" destId="{E06037FD-7301-44C0-9014-B368EDB9385F}" srcOrd="1" destOrd="0" parTransId="{B4B2714B-2C5E-48E7-AE99-51E8C806F018}" sibTransId="{2F1FA90C-3273-4C3F-B577-8DF8E8E5AA8D}"/>
    <dgm:cxn modelId="{CE273F02-2ED6-46EC-BE38-62F7532D075C}" type="presOf" srcId="{B4B2714B-2C5E-48E7-AE99-51E8C806F018}" destId="{6775EF62-A711-4C2D-AB3E-4C87A8E77966}" srcOrd="0" destOrd="0" presId="urn:microsoft.com/office/officeart/2005/8/layout/hierarchy3"/>
    <dgm:cxn modelId="{B4556D67-7FFF-4D74-9D02-6E9155B334F8}" type="presOf" srcId="{6D04A677-9DB5-4BB8-8A0C-9CFF8B0D31B9}" destId="{D2BE59EF-4899-4E72-8ED7-3060B6395142}" srcOrd="0" destOrd="0" presId="urn:microsoft.com/office/officeart/2005/8/layout/hierarchy3"/>
    <dgm:cxn modelId="{709E70F5-2E48-4B9F-A03A-F4828108FC0A}" srcId="{C5C98681-62FE-4421-BB73-ED06195327EA}" destId="{9ED13BD0-157D-4A43-A67B-0B0AD9C3C7E2}" srcOrd="2" destOrd="0" parTransId="{63E9A6E5-8966-429B-8419-4F03502ED772}" sibTransId="{7C04ABA4-9891-4846-B1C4-B1B67690C4EC}"/>
    <dgm:cxn modelId="{78001CDA-9AB1-4219-9BF3-BDC033845DE7}" type="presOf" srcId="{C5C98681-62FE-4421-BB73-ED06195327EA}" destId="{48C9A5FC-E904-43DE-845B-9E576BC95EE7}" srcOrd="1" destOrd="0" presId="urn:microsoft.com/office/officeart/2005/8/layout/hierarchy3"/>
    <dgm:cxn modelId="{036B1648-90A8-4404-B4C1-03381A40C806}" srcId="{C5C98681-62FE-4421-BB73-ED06195327EA}" destId="{03C112C0-39D0-4C4B-A98F-D3C57F7E3D07}" srcOrd="0" destOrd="0" parTransId="{87069737-54D0-4962-A3EB-28E57739686E}" sibTransId="{454D5960-38B1-4195-A786-1B05849BA33F}"/>
    <dgm:cxn modelId="{DECE7A46-3C17-40A3-BA32-1E1A878C966F}" type="presOf" srcId="{03C112C0-39D0-4C4B-A98F-D3C57F7E3D07}" destId="{82EE1566-7DFA-4D43-9FF6-C718CD2CA940}" srcOrd="0" destOrd="0" presId="urn:microsoft.com/office/officeart/2005/8/layout/hierarchy3"/>
    <dgm:cxn modelId="{5B6BA1B5-2F80-46CA-9C9F-FCBFFFF618BC}" type="presOf" srcId="{C5C98681-62FE-4421-BB73-ED06195327EA}" destId="{EE9529CF-9DAB-4736-9695-2D4F0E2DC024}" srcOrd="0" destOrd="0" presId="urn:microsoft.com/office/officeart/2005/8/layout/hierarchy3"/>
    <dgm:cxn modelId="{36FB59FD-ED4C-4604-B2A0-AE241DA28194}" type="presParOf" srcId="{D2BE59EF-4899-4E72-8ED7-3060B6395142}" destId="{E4704BAD-A6B3-469D-A06A-F1D36E4ED34D}" srcOrd="0" destOrd="0" presId="urn:microsoft.com/office/officeart/2005/8/layout/hierarchy3"/>
    <dgm:cxn modelId="{5128162B-8B60-489C-8F1F-F14B54EAE468}" type="presParOf" srcId="{E4704BAD-A6B3-469D-A06A-F1D36E4ED34D}" destId="{6AA2A5BC-DD80-4302-866E-0F2A5FFB8162}" srcOrd="0" destOrd="0" presId="urn:microsoft.com/office/officeart/2005/8/layout/hierarchy3"/>
    <dgm:cxn modelId="{840F3E2F-0442-453E-89FA-80689A8D4D1F}" type="presParOf" srcId="{6AA2A5BC-DD80-4302-866E-0F2A5FFB8162}" destId="{EE9529CF-9DAB-4736-9695-2D4F0E2DC024}" srcOrd="0" destOrd="0" presId="urn:microsoft.com/office/officeart/2005/8/layout/hierarchy3"/>
    <dgm:cxn modelId="{8EF0BF81-27F0-428D-88DF-72E54DDB0A9C}" type="presParOf" srcId="{6AA2A5BC-DD80-4302-866E-0F2A5FFB8162}" destId="{48C9A5FC-E904-43DE-845B-9E576BC95EE7}" srcOrd="1" destOrd="0" presId="urn:microsoft.com/office/officeart/2005/8/layout/hierarchy3"/>
    <dgm:cxn modelId="{8DD081F4-98EC-4BF4-ABFE-B83733A26780}" type="presParOf" srcId="{E4704BAD-A6B3-469D-A06A-F1D36E4ED34D}" destId="{6E438382-D7D4-45C7-800E-0E26C6C98CFC}" srcOrd="1" destOrd="0" presId="urn:microsoft.com/office/officeart/2005/8/layout/hierarchy3"/>
    <dgm:cxn modelId="{FAAD59EA-BB9D-4AA3-9AF0-83579EFA554A}" type="presParOf" srcId="{6E438382-D7D4-45C7-800E-0E26C6C98CFC}" destId="{195E4B5F-5D04-4058-A19A-0EC22E7E44A1}" srcOrd="0" destOrd="0" presId="urn:microsoft.com/office/officeart/2005/8/layout/hierarchy3"/>
    <dgm:cxn modelId="{3CF94FED-A781-4DC0-BA78-D9B6224138F1}" type="presParOf" srcId="{6E438382-D7D4-45C7-800E-0E26C6C98CFC}" destId="{82EE1566-7DFA-4D43-9FF6-C718CD2CA940}" srcOrd="1" destOrd="0" presId="urn:microsoft.com/office/officeart/2005/8/layout/hierarchy3"/>
    <dgm:cxn modelId="{4BF62CE6-0BD5-4AF7-A625-E653C9FB6388}" type="presParOf" srcId="{6E438382-D7D4-45C7-800E-0E26C6C98CFC}" destId="{6775EF62-A711-4C2D-AB3E-4C87A8E77966}" srcOrd="2" destOrd="0" presId="urn:microsoft.com/office/officeart/2005/8/layout/hierarchy3"/>
    <dgm:cxn modelId="{094B8638-C9BD-4CC8-B632-2902E391AA8E}" type="presParOf" srcId="{6E438382-D7D4-45C7-800E-0E26C6C98CFC}" destId="{09C8A289-B599-4325-9159-C625E0193661}" srcOrd="3" destOrd="0" presId="urn:microsoft.com/office/officeart/2005/8/layout/hierarchy3"/>
    <dgm:cxn modelId="{FB4D0F83-830A-4447-A086-58EC7D160503}" type="presParOf" srcId="{6E438382-D7D4-45C7-800E-0E26C6C98CFC}" destId="{BE5474C0-C17A-4CE6-91E4-8F1788C1F75B}" srcOrd="4" destOrd="0" presId="urn:microsoft.com/office/officeart/2005/8/layout/hierarchy3"/>
    <dgm:cxn modelId="{7BFA83AC-9E70-4DEF-B069-06C06D615FA1}" type="presParOf" srcId="{6E438382-D7D4-45C7-800E-0E26C6C98CFC}" destId="{7824AAFB-BE66-4078-9C67-4D17A42EAF4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FB3A-B674-406B-BC54-FA70E0313155}">
      <dsp:nvSpPr>
        <dsp:cNvPr id="0" name=""/>
        <dsp:cNvSpPr/>
      </dsp:nvSpPr>
      <dsp:spPr>
        <a:xfrm>
          <a:off x="46085" y="1489"/>
          <a:ext cx="7900716" cy="813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smtClean="0"/>
            <a:t>Цель:</a:t>
          </a:r>
          <a:r>
            <a:rPr lang="ru-RU" sz="4800" kern="1200" smtClean="0"/>
            <a:t> </a:t>
          </a:r>
          <a:endParaRPr lang="ru-RU" sz="4800" kern="1200"/>
        </a:p>
      </dsp:txBody>
      <dsp:txXfrm>
        <a:off x="69904" y="25308"/>
        <a:ext cx="7853078" cy="765590"/>
      </dsp:txXfrm>
    </dsp:sp>
    <dsp:sp modelId="{2152FE5B-FFEE-49AC-9A58-A7A2D11C7527}">
      <dsp:nvSpPr>
        <dsp:cNvPr id="0" name=""/>
        <dsp:cNvSpPr/>
      </dsp:nvSpPr>
      <dsp:spPr>
        <a:xfrm>
          <a:off x="836157" y="814718"/>
          <a:ext cx="790071" cy="288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249"/>
              </a:lnTo>
              <a:lnTo>
                <a:pt x="790071" y="28802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365E2-0C42-4C32-A699-D1215C2C7E3F}">
      <dsp:nvSpPr>
        <dsp:cNvPr id="0" name=""/>
        <dsp:cNvSpPr/>
      </dsp:nvSpPr>
      <dsp:spPr>
        <a:xfrm>
          <a:off x="1626228" y="1774801"/>
          <a:ext cx="6144532" cy="3840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выстраивание в образовательном  учреждении целенаправленной, систематической работы по ранней профессиональной ориентации детей.</a:t>
          </a:r>
          <a:endParaRPr lang="ru-RU" sz="3500" kern="1200" dirty="0"/>
        </a:p>
      </dsp:txBody>
      <dsp:txXfrm>
        <a:off x="1738707" y="1887280"/>
        <a:ext cx="5919574" cy="361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ADA13-8A35-4E9C-8DF8-C59B4F8EF7EC}">
      <dsp:nvSpPr>
        <dsp:cNvPr id="0" name=""/>
        <dsp:cNvSpPr/>
      </dsp:nvSpPr>
      <dsp:spPr>
        <a:xfrm>
          <a:off x="1856" y="52565"/>
          <a:ext cx="7917167" cy="549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Задачи:</a:t>
          </a:r>
          <a:endParaRPr lang="ru-RU" sz="3200" kern="1200"/>
        </a:p>
      </dsp:txBody>
      <dsp:txXfrm>
        <a:off x="17954" y="68663"/>
        <a:ext cx="7884971" cy="517420"/>
      </dsp:txXfrm>
    </dsp:sp>
    <dsp:sp modelId="{785B7A4A-9C13-463C-90E6-711AA23BF1F6}">
      <dsp:nvSpPr>
        <dsp:cNvPr id="0" name=""/>
        <dsp:cNvSpPr/>
      </dsp:nvSpPr>
      <dsp:spPr>
        <a:xfrm>
          <a:off x="793573" y="602181"/>
          <a:ext cx="791716" cy="57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890"/>
              </a:lnTo>
              <a:lnTo>
                <a:pt x="791716" y="5728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861D0-9279-4752-B553-3394A8B6459C}">
      <dsp:nvSpPr>
        <dsp:cNvPr id="0" name=""/>
        <dsp:cNvSpPr/>
      </dsp:nvSpPr>
      <dsp:spPr>
        <a:xfrm>
          <a:off x="1585289" y="793145"/>
          <a:ext cx="6216442" cy="7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Развивать интерес к миру взрослых, желание следовать поступкам взрослых людей.</a:t>
          </a:r>
          <a:endParaRPr lang="ru-RU" sz="1700" kern="1200" dirty="0"/>
        </a:p>
      </dsp:txBody>
      <dsp:txXfrm>
        <a:off x="1607662" y="815518"/>
        <a:ext cx="6171696" cy="719108"/>
      </dsp:txXfrm>
    </dsp:sp>
    <dsp:sp modelId="{DB634998-8AF9-4978-9B6F-AC6A66C4A4C1}">
      <dsp:nvSpPr>
        <dsp:cNvPr id="0" name=""/>
        <dsp:cNvSpPr/>
      </dsp:nvSpPr>
      <dsp:spPr>
        <a:xfrm>
          <a:off x="793573" y="602181"/>
          <a:ext cx="791716" cy="152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708"/>
              </a:lnTo>
              <a:lnTo>
                <a:pt x="791716" y="15277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5485-9E5E-450A-A02C-B0A8EEA2F752}">
      <dsp:nvSpPr>
        <dsp:cNvPr id="0" name=""/>
        <dsp:cNvSpPr/>
      </dsp:nvSpPr>
      <dsp:spPr>
        <a:xfrm>
          <a:off x="1585289" y="1747963"/>
          <a:ext cx="6216442" cy="7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Формировать представление о предметном мире, созданном руками человека, о роли человека в нем.</a:t>
          </a:r>
          <a:endParaRPr lang="ru-RU" sz="1700" kern="1200" dirty="0"/>
        </a:p>
      </dsp:txBody>
      <dsp:txXfrm>
        <a:off x="1607662" y="1770336"/>
        <a:ext cx="6171696" cy="719108"/>
      </dsp:txXfrm>
    </dsp:sp>
    <dsp:sp modelId="{27070CED-13A8-40B7-81FF-577CBB42FE8F}">
      <dsp:nvSpPr>
        <dsp:cNvPr id="0" name=""/>
        <dsp:cNvSpPr/>
      </dsp:nvSpPr>
      <dsp:spPr>
        <a:xfrm>
          <a:off x="793573" y="602181"/>
          <a:ext cx="791716" cy="2482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526"/>
              </a:lnTo>
              <a:lnTo>
                <a:pt x="791716" y="24825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F656B-CC66-40FD-90E2-4866D5878035}">
      <dsp:nvSpPr>
        <dsp:cNvPr id="0" name=""/>
        <dsp:cNvSpPr/>
      </dsp:nvSpPr>
      <dsp:spPr>
        <a:xfrm>
          <a:off x="1585289" y="2702781"/>
          <a:ext cx="6216442" cy="7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Формировать у детей представления о разных профессиях, показать значимость профессиональной деятельности взрослых для общества и детей.</a:t>
          </a:r>
          <a:endParaRPr lang="ru-RU" sz="1700" kern="1200" dirty="0"/>
        </a:p>
      </dsp:txBody>
      <dsp:txXfrm>
        <a:off x="1607662" y="2725154"/>
        <a:ext cx="6171696" cy="719108"/>
      </dsp:txXfrm>
    </dsp:sp>
    <dsp:sp modelId="{AADE3421-AB10-4CE9-8D69-7A36E95E455E}">
      <dsp:nvSpPr>
        <dsp:cNvPr id="0" name=""/>
        <dsp:cNvSpPr/>
      </dsp:nvSpPr>
      <dsp:spPr>
        <a:xfrm>
          <a:off x="793573" y="602181"/>
          <a:ext cx="791716" cy="34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344"/>
              </a:lnTo>
              <a:lnTo>
                <a:pt x="791716" y="34373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A94F-1EC1-4D49-8FA3-A7092B26240D}">
      <dsp:nvSpPr>
        <dsp:cNvPr id="0" name=""/>
        <dsp:cNvSpPr/>
      </dsp:nvSpPr>
      <dsp:spPr>
        <a:xfrm>
          <a:off x="1585289" y="3657599"/>
          <a:ext cx="6216442" cy="7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Учить детей понимать эмоциональные состояния свои и взрослых, выражать собственные эмоции через мимику, позу, слово, жест.</a:t>
          </a:r>
          <a:endParaRPr lang="ru-RU" sz="1700" kern="1200" dirty="0"/>
        </a:p>
      </dsp:txBody>
      <dsp:txXfrm>
        <a:off x="1607662" y="3679972"/>
        <a:ext cx="6171696" cy="719108"/>
      </dsp:txXfrm>
    </dsp:sp>
    <dsp:sp modelId="{85B8B6D4-4C6B-4967-8EB4-4382CE63370F}">
      <dsp:nvSpPr>
        <dsp:cNvPr id="0" name=""/>
        <dsp:cNvSpPr/>
      </dsp:nvSpPr>
      <dsp:spPr>
        <a:xfrm>
          <a:off x="793573" y="602181"/>
          <a:ext cx="791716" cy="4392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2162"/>
              </a:lnTo>
              <a:lnTo>
                <a:pt x="791716" y="43921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BB710-10D0-4AD4-943D-B44E929F6CFF}">
      <dsp:nvSpPr>
        <dsp:cNvPr id="0" name=""/>
        <dsp:cNvSpPr/>
      </dsp:nvSpPr>
      <dsp:spPr>
        <a:xfrm>
          <a:off x="1585289" y="4612417"/>
          <a:ext cx="6216442" cy="7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Рассмотреть теоретический аспект психолого-педагогических условий ранних представлений ребенка о профессиях взрослых;</a:t>
          </a:r>
          <a:endParaRPr lang="ru-RU" sz="1700" kern="1200" dirty="0"/>
        </a:p>
      </dsp:txBody>
      <dsp:txXfrm>
        <a:off x="1607662" y="4634790"/>
        <a:ext cx="6171696" cy="719108"/>
      </dsp:txXfrm>
    </dsp:sp>
    <dsp:sp modelId="{ABD6363C-C1DC-48CB-9A2F-11E719C7C664}">
      <dsp:nvSpPr>
        <dsp:cNvPr id="0" name=""/>
        <dsp:cNvSpPr/>
      </dsp:nvSpPr>
      <dsp:spPr>
        <a:xfrm>
          <a:off x="793573" y="602181"/>
          <a:ext cx="791716" cy="534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980"/>
              </a:lnTo>
              <a:lnTo>
                <a:pt x="791716" y="53469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C47AE-CD94-4CE3-A6C9-BDF4B4FC5979}">
      <dsp:nvSpPr>
        <dsp:cNvPr id="0" name=""/>
        <dsp:cNvSpPr/>
      </dsp:nvSpPr>
      <dsp:spPr>
        <a:xfrm>
          <a:off x="1585289" y="5567235"/>
          <a:ext cx="6216442" cy="7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Учить детей контролировать свое поведение и управлять им с учетом моральных норм.</a:t>
          </a:r>
          <a:endParaRPr lang="ru-RU" sz="1700" kern="1200" dirty="0"/>
        </a:p>
      </dsp:txBody>
      <dsp:txXfrm>
        <a:off x="1607662" y="5589608"/>
        <a:ext cx="6171696" cy="719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60EFC-775E-45E1-BA85-55E8309A4561}">
      <dsp:nvSpPr>
        <dsp:cNvPr id="0" name=""/>
        <dsp:cNvSpPr/>
      </dsp:nvSpPr>
      <dsp:spPr>
        <a:xfrm>
          <a:off x="3161" y="1387696"/>
          <a:ext cx="3140479" cy="62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Объект </a:t>
          </a:r>
          <a:endParaRPr lang="ru-RU" sz="3700" b="1" kern="1200" dirty="0"/>
        </a:p>
      </dsp:txBody>
      <dsp:txXfrm>
        <a:off x="21549" y="1406084"/>
        <a:ext cx="3103703" cy="591048"/>
      </dsp:txXfrm>
    </dsp:sp>
    <dsp:sp modelId="{1B982467-BE8F-40C6-A3FC-AF4A080D9A01}">
      <dsp:nvSpPr>
        <dsp:cNvPr id="0" name=""/>
        <dsp:cNvSpPr/>
      </dsp:nvSpPr>
      <dsp:spPr>
        <a:xfrm>
          <a:off x="317209" y="2015520"/>
          <a:ext cx="314047" cy="143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160"/>
              </a:lnTo>
              <a:lnTo>
                <a:pt x="314047" y="14391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65E28-5A78-4ACC-9A10-8C3F80047F41}">
      <dsp:nvSpPr>
        <dsp:cNvPr id="0" name=""/>
        <dsp:cNvSpPr/>
      </dsp:nvSpPr>
      <dsp:spPr>
        <a:xfrm>
          <a:off x="631257" y="2392402"/>
          <a:ext cx="3194340" cy="2124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процесс работы дошкольного учреждения по ранней профориентации.</a:t>
          </a:r>
          <a:endParaRPr lang="ru-RU" sz="2400" kern="1200" dirty="0"/>
        </a:p>
      </dsp:txBody>
      <dsp:txXfrm>
        <a:off x="693483" y="2454628"/>
        <a:ext cx="3069888" cy="2000105"/>
      </dsp:txXfrm>
    </dsp:sp>
    <dsp:sp modelId="{2E5D1064-1BDE-402F-A2FA-DBB97169DD2D}">
      <dsp:nvSpPr>
        <dsp:cNvPr id="0" name=""/>
        <dsp:cNvSpPr/>
      </dsp:nvSpPr>
      <dsp:spPr>
        <a:xfrm>
          <a:off x="3951265" y="1387696"/>
          <a:ext cx="3140479" cy="62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Предмет</a:t>
          </a:r>
          <a:endParaRPr lang="ru-RU" sz="3700" b="1" kern="1200" dirty="0"/>
        </a:p>
      </dsp:txBody>
      <dsp:txXfrm>
        <a:off x="3969653" y="1406084"/>
        <a:ext cx="3103703" cy="591048"/>
      </dsp:txXfrm>
    </dsp:sp>
    <dsp:sp modelId="{11124692-6AED-40B2-851B-3D3BF4625C22}">
      <dsp:nvSpPr>
        <dsp:cNvPr id="0" name=""/>
        <dsp:cNvSpPr/>
      </dsp:nvSpPr>
      <dsp:spPr>
        <a:xfrm>
          <a:off x="4265313" y="2015520"/>
          <a:ext cx="314047" cy="143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160"/>
              </a:lnTo>
              <a:lnTo>
                <a:pt x="314047" y="14391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BBCEA-2EAE-4D85-92EF-CED08594423D}">
      <dsp:nvSpPr>
        <dsp:cNvPr id="0" name=""/>
        <dsp:cNvSpPr/>
      </dsp:nvSpPr>
      <dsp:spPr>
        <a:xfrm>
          <a:off x="4579361" y="2392402"/>
          <a:ext cx="3194340" cy="2124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наглядной основы, окружающей обстановки ДОУ по ранней профориентации.</a:t>
          </a:r>
          <a:endParaRPr lang="ru-RU" sz="2400" kern="1200" dirty="0"/>
        </a:p>
      </dsp:txBody>
      <dsp:txXfrm>
        <a:off x="4641587" y="2454628"/>
        <a:ext cx="3069888" cy="2000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1DC-DDDE-4BC7-8EDC-87BCBA6B3916}">
      <dsp:nvSpPr>
        <dsp:cNvPr id="0" name=""/>
        <dsp:cNvSpPr/>
      </dsp:nvSpPr>
      <dsp:spPr>
        <a:xfrm>
          <a:off x="3322" y="138803"/>
          <a:ext cx="8058251" cy="684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Гипотеза: </a:t>
          </a:r>
          <a:endParaRPr lang="ru-RU" sz="4100" b="1" kern="1200" dirty="0"/>
        </a:p>
      </dsp:txBody>
      <dsp:txXfrm>
        <a:off x="23383" y="158864"/>
        <a:ext cx="8018129" cy="644815"/>
      </dsp:txXfrm>
    </dsp:sp>
    <dsp:sp modelId="{78601EBE-8472-4FDD-9119-B001C476FD75}">
      <dsp:nvSpPr>
        <dsp:cNvPr id="0" name=""/>
        <dsp:cNvSpPr/>
      </dsp:nvSpPr>
      <dsp:spPr>
        <a:xfrm>
          <a:off x="809147" y="823740"/>
          <a:ext cx="805825" cy="2965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266"/>
              </a:lnTo>
              <a:lnTo>
                <a:pt x="805825" y="29652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59FC4-889C-4779-A25C-249FB0042148}">
      <dsp:nvSpPr>
        <dsp:cNvPr id="0" name=""/>
        <dsp:cNvSpPr/>
      </dsp:nvSpPr>
      <dsp:spPr>
        <a:xfrm>
          <a:off x="1614972" y="1812162"/>
          <a:ext cx="6325902" cy="395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развитие ранней профориентации дошкольников является необходимым условием комплексной системы погружения ребенка в мир профессии и создает условия для более эффективного социально-коммуникативного развития ребенка.</a:t>
          </a:r>
          <a:endParaRPr lang="ru-RU" sz="3100" kern="1200" dirty="0"/>
        </a:p>
      </dsp:txBody>
      <dsp:txXfrm>
        <a:off x="1730772" y="1927962"/>
        <a:ext cx="6094302" cy="3722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46C1-64CF-4DC2-9877-2B714F97DAE7}">
      <dsp:nvSpPr>
        <dsp:cNvPr id="0" name=""/>
        <dsp:cNvSpPr/>
      </dsp:nvSpPr>
      <dsp:spPr>
        <a:xfrm>
          <a:off x="3673" y="111091"/>
          <a:ext cx="8159195" cy="98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smtClean="0"/>
            <a:t>Предварительная работа: </a:t>
          </a:r>
          <a:endParaRPr lang="ru-RU" sz="5200" kern="1200"/>
        </a:p>
      </dsp:txBody>
      <dsp:txXfrm>
        <a:off x="32577" y="139995"/>
        <a:ext cx="8101387" cy="929056"/>
      </dsp:txXfrm>
    </dsp:sp>
    <dsp:sp modelId="{DEACDC5D-5411-4030-AE50-A85827D4D80D}">
      <dsp:nvSpPr>
        <dsp:cNvPr id="0" name=""/>
        <dsp:cNvSpPr/>
      </dsp:nvSpPr>
      <dsp:spPr>
        <a:xfrm>
          <a:off x="819593" y="1097956"/>
          <a:ext cx="815919" cy="1129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790"/>
              </a:lnTo>
              <a:lnTo>
                <a:pt x="815919" y="11297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DDB80-E905-4005-BF1E-EB70D4A73972}">
      <dsp:nvSpPr>
        <dsp:cNvPr id="0" name=""/>
        <dsp:cNvSpPr/>
      </dsp:nvSpPr>
      <dsp:spPr>
        <a:xfrm>
          <a:off x="1635512" y="1474552"/>
          <a:ext cx="6533213" cy="150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рассматривание тематических картинок «Профессии»;</a:t>
          </a:r>
          <a:endParaRPr lang="ru-RU" sz="2700" kern="1200" dirty="0"/>
        </a:p>
      </dsp:txBody>
      <dsp:txXfrm>
        <a:off x="1679633" y="1518673"/>
        <a:ext cx="6444971" cy="1418145"/>
      </dsp:txXfrm>
    </dsp:sp>
    <dsp:sp modelId="{C331C804-8547-4A4B-A53A-CA0CB5D313E0}">
      <dsp:nvSpPr>
        <dsp:cNvPr id="0" name=""/>
        <dsp:cNvSpPr/>
      </dsp:nvSpPr>
      <dsp:spPr>
        <a:xfrm>
          <a:off x="819593" y="1097956"/>
          <a:ext cx="815919" cy="301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774"/>
              </a:lnTo>
              <a:lnTo>
                <a:pt x="815919" y="30127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37CE4-3649-4BD7-8D81-3BD32458829F}">
      <dsp:nvSpPr>
        <dsp:cNvPr id="0" name=""/>
        <dsp:cNvSpPr/>
      </dsp:nvSpPr>
      <dsp:spPr>
        <a:xfrm>
          <a:off x="1635512" y="3357536"/>
          <a:ext cx="6533213" cy="150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дидактические игры по теме «Профессии»: «Что, кому принадлежит?», «Кто, чем занимается?», «Что лишнее»;  </a:t>
          </a:r>
          <a:endParaRPr lang="ru-RU" sz="2700" kern="1200" dirty="0"/>
        </a:p>
      </dsp:txBody>
      <dsp:txXfrm>
        <a:off x="1679633" y="3401657"/>
        <a:ext cx="6444971" cy="1418145"/>
      </dsp:txXfrm>
    </dsp:sp>
    <dsp:sp modelId="{7D5C6BD8-B33F-444C-B92F-6ED4BED85537}">
      <dsp:nvSpPr>
        <dsp:cNvPr id="0" name=""/>
        <dsp:cNvSpPr/>
      </dsp:nvSpPr>
      <dsp:spPr>
        <a:xfrm>
          <a:off x="819593" y="1097956"/>
          <a:ext cx="815919" cy="489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758"/>
              </a:lnTo>
              <a:lnTo>
                <a:pt x="815919" y="48957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FD940-D9C0-4C99-855E-155660710C6D}">
      <dsp:nvSpPr>
        <dsp:cNvPr id="0" name=""/>
        <dsp:cNvSpPr/>
      </dsp:nvSpPr>
      <dsp:spPr>
        <a:xfrm>
          <a:off x="1635512" y="5240520"/>
          <a:ext cx="6533213" cy="150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Просмотр мультфильма:  «Кем быть» по стихотворению В. В. Маяковского.</a:t>
          </a:r>
          <a:endParaRPr lang="ru-RU" sz="2700" kern="1200" dirty="0"/>
        </a:p>
      </dsp:txBody>
      <dsp:txXfrm>
        <a:off x="1679633" y="5284641"/>
        <a:ext cx="6444971" cy="14181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529CF-9DAB-4736-9695-2D4F0E2DC024}">
      <dsp:nvSpPr>
        <dsp:cNvPr id="0" name=""/>
        <dsp:cNvSpPr/>
      </dsp:nvSpPr>
      <dsp:spPr>
        <a:xfrm>
          <a:off x="4156" y="119376"/>
          <a:ext cx="8236094" cy="93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Ожидаемые результаты:</a:t>
          </a:r>
          <a:endParaRPr lang="ru-RU" sz="5600" kern="1200" dirty="0"/>
        </a:p>
      </dsp:txBody>
      <dsp:txXfrm>
        <a:off x="31561" y="146781"/>
        <a:ext cx="8181284" cy="880866"/>
      </dsp:txXfrm>
    </dsp:sp>
    <dsp:sp modelId="{195E4B5F-5D04-4058-A19A-0EC22E7E44A1}">
      <dsp:nvSpPr>
        <dsp:cNvPr id="0" name=""/>
        <dsp:cNvSpPr/>
      </dsp:nvSpPr>
      <dsp:spPr>
        <a:xfrm>
          <a:off x="827766" y="1055053"/>
          <a:ext cx="823609" cy="109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986"/>
              </a:lnTo>
              <a:lnTo>
                <a:pt x="823609" y="10989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E1566-7DFA-4D43-9FF6-C718CD2CA940}">
      <dsp:nvSpPr>
        <dsp:cNvPr id="0" name=""/>
        <dsp:cNvSpPr/>
      </dsp:nvSpPr>
      <dsp:spPr>
        <a:xfrm>
          <a:off x="1651375" y="1421381"/>
          <a:ext cx="6588875" cy="146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 детей сформируется обобщенное представление о структуре трудового процесса и понимание взаимосвязи между компонентами трудовой деятельности;</a:t>
          </a:r>
          <a:endParaRPr lang="ru-RU" sz="2500" kern="1200" dirty="0"/>
        </a:p>
      </dsp:txBody>
      <dsp:txXfrm>
        <a:off x="1694293" y="1464299"/>
        <a:ext cx="6503039" cy="1379478"/>
      </dsp:txXfrm>
    </dsp:sp>
    <dsp:sp modelId="{6775EF62-A711-4C2D-AB3E-4C87A8E77966}">
      <dsp:nvSpPr>
        <dsp:cNvPr id="0" name=""/>
        <dsp:cNvSpPr/>
      </dsp:nvSpPr>
      <dsp:spPr>
        <a:xfrm>
          <a:off x="827766" y="1055053"/>
          <a:ext cx="823609" cy="29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629"/>
              </a:lnTo>
              <a:lnTo>
                <a:pt x="823609" y="29306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8A289-B599-4325-9159-C625E0193661}">
      <dsp:nvSpPr>
        <dsp:cNvPr id="0" name=""/>
        <dsp:cNvSpPr/>
      </dsp:nvSpPr>
      <dsp:spPr>
        <a:xfrm>
          <a:off x="1651375" y="3253025"/>
          <a:ext cx="6588875" cy="146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активизируется познавательная деятельность дошкольников, интерес к профессиям взрослых;</a:t>
          </a:r>
          <a:endParaRPr lang="ru-RU" sz="2500" kern="1200" dirty="0"/>
        </a:p>
      </dsp:txBody>
      <dsp:txXfrm>
        <a:off x="1694293" y="3295943"/>
        <a:ext cx="6503039" cy="1379478"/>
      </dsp:txXfrm>
    </dsp:sp>
    <dsp:sp modelId="{BE5474C0-C17A-4CE6-91E4-8F1788C1F75B}">
      <dsp:nvSpPr>
        <dsp:cNvPr id="0" name=""/>
        <dsp:cNvSpPr/>
      </dsp:nvSpPr>
      <dsp:spPr>
        <a:xfrm>
          <a:off x="827766" y="1055053"/>
          <a:ext cx="823609" cy="4762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2272"/>
              </a:lnTo>
              <a:lnTo>
                <a:pt x="823609" y="47622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AAFB-BE66-4078-9C67-4D17A42EAF42}">
      <dsp:nvSpPr>
        <dsp:cNvPr id="0" name=""/>
        <dsp:cNvSpPr/>
      </dsp:nvSpPr>
      <dsp:spPr>
        <a:xfrm>
          <a:off x="1651375" y="5084668"/>
          <a:ext cx="6588875" cy="146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разовьется чувство уважения к   людям разных профессий.</a:t>
          </a:r>
          <a:endParaRPr lang="ru-RU" sz="2500" kern="1200" dirty="0"/>
        </a:p>
      </dsp:txBody>
      <dsp:txXfrm>
        <a:off x="1694293" y="5127586"/>
        <a:ext cx="6503039" cy="137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C2E4-62C4-451D-A94C-4282AD33D6C4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2F63-756D-4D5B-B36B-96CE325CA8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2387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в подготовительной к школе группе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«Ранняя профориентация»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51639"/>
            <a:ext cx="4553744" cy="6856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Воспитатель: Горбунова Е. А. </a:t>
            </a:r>
            <a:br>
              <a:rPr lang="ru-RU" dirty="0" smtClean="0"/>
            </a:br>
            <a:r>
              <a:rPr lang="ru-RU" dirty="0" smtClean="0"/>
              <a:t>Педагог-психолог: Травкина Т. Г.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54552"/>
            <a:ext cx="2880320" cy="27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944" y="1652392"/>
            <a:ext cx="4221178" cy="316588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21" y="3980816"/>
            <a:ext cx="4204043" cy="2832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r="-278"/>
          <a:stretch/>
        </p:blipFill>
        <p:spPr>
          <a:xfrm>
            <a:off x="4850964" y="1124744"/>
            <a:ext cx="4222200" cy="28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768635"/>
            <a:ext cx="3096344" cy="412845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/>
          <a:stretch/>
        </p:blipFill>
        <p:spPr>
          <a:xfrm>
            <a:off x="4747556" y="1191291"/>
            <a:ext cx="3892386" cy="2641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6129" r="-2007" b="-16129"/>
          <a:stretch/>
        </p:blipFill>
        <p:spPr>
          <a:xfrm>
            <a:off x="4747556" y="3979055"/>
            <a:ext cx="4072916" cy="28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4077072"/>
            <a:ext cx="3707904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1196752"/>
            <a:ext cx="3707904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4149080"/>
            <a:ext cx="3373789" cy="2530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33" y="4149080"/>
            <a:ext cx="3373789" cy="2530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373789" cy="2530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9436"/>
            <a:ext cx="3373789" cy="25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2" y="4576213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5507"/>
            <a:ext cx="3611893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/>
          <a:stretch/>
        </p:blipFill>
        <p:spPr>
          <a:xfrm>
            <a:off x="1979712" y="4005064"/>
            <a:ext cx="3481224" cy="270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11" y="4023918"/>
            <a:ext cx="3611893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61127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r="42191" b="16231"/>
          <a:stretch/>
        </p:blipFill>
        <p:spPr>
          <a:xfrm>
            <a:off x="251520" y="1412776"/>
            <a:ext cx="4986335" cy="40324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375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5" y="1435671"/>
            <a:ext cx="3425857" cy="2569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95" y="4171976"/>
            <a:ext cx="3425856" cy="25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375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8" y="4077072"/>
            <a:ext cx="3203848" cy="2402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5040"/>
            <a:ext cx="3203848" cy="24028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76" y="4077072"/>
            <a:ext cx="3203848" cy="2402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77686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/>
          <a:stretch/>
        </p:blipFill>
        <p:spPr>
          <a:xfrm>
            <a:off x="6156176" y="3501008"/>
            <a:ext cx="2521974" cy="248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" y="3501008"/>
            <a:ext cx="3311760" cy="2483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18827" b="12870"/>
          <a:stretch/>
        </p:blipFill>
        <p:spPr>
          <a:xfrm>
            <a:off x="6444208" y="1124744"/>
            <a:ext cx="2562791" cy="2164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1606"/>
          <a:stretch/>
        </p:blipFill>
        <p:spPr>
          <a:xfrm>
            <a:off x="3434372" y="3501008"/>
            <a:ext cx="2553474" cy="2483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3060440" y="1124744"/>
            <a:ext cx="3311760" cy="2164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b="12870"/>
          <a:stretch/>
        </p:blipFill>
        <p:spPr>
          <a:xfrm>
            <a:off x="14709" y="1124744"/>
            <a:ext cx="2980076" cy="21641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" y="5524727"/>
            <a:ext cx="1421924" cy="1352250"/>
          </a:xfr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4249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ЭТАП: ИНТЕРАКТИВНО-ДИДАКТИЧЕСКИЕ ИГРЫ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33056"/>
            <a:ext cx="3819872" cy="28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819872" cy="28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0" y="980728"/>
            <a:ext cx="3819872" cy="28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4249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ЭТАП: ИНТЕРАКТИВНО-ДИДАКТИЧЕСКИЕ ИГРЫ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2" y="1124744"/>
            <a:ext cx="4416491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11" y="4005064"/>
            <a:ext cx="3563888" cy="267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27" y="1124744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15052989"/>
              </p:ext>
            </p:extLst>
          </p:nvPr>
        </p:nvGraphicFramePr>
        <p:xfrm>
          <a:off x="683568" y="476672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75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4249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ЭТАП: ИНТЕРАКТИВНО-ДИДАКТИЧЕСКИЕ ИГРЫ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33" y="4077072"/>
            <a:ext cx="3365816" cy="2524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365816" cy="2524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7072"/>
            <a:ext cx="3365816" cy="2524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6" y="836712"/>
            <a:ext cx="3365816" cy="25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84" y="3792488"/>
            <a:ext cx="3067744" cy="230080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4249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3</a:t>
            </a:r>
            <a:r>
              <a:rPr lang="ru-RU" sz="2400" b="1" dirty="0" smtClean="0"/>
              <a:t> </a:t>
            </a:r>
            <a:r>
              <a:rPr lang="ru-RU" sz="2400" b="1" dirty="0"/>
              <a:t>ЭТАП: </a:t>
            </a:r>
            <a:r>
              <a:rPr lang="ru-RU" sz="2400" b="1" dirty="0" smtClean="0"/>
              <a:t>СЮЖЕТНО-РОЛЕВЫЕ ИГРЫ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84" y="1270483"/>
            <a:ext cx="3067744" cy="23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92488"/>
            <a:ext cx="3067744" cy="23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44" y="1270483"/>
            <a:ext cx="3067744" cy="230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0488" y="1653952"/>
            <a:ext cx="3067744" cy="23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0775793"/>
              </p:ext>
            </p:extLst>
          </p:nvPr>
        </p:nvGraphicFramePr>
        <p:xfrm>
          <a:off x="899592" y="188640"/>
          <a:ext cx="7920880" cy="638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1710501"/>
              </p:ext>
            </p:extLst>
          </p:nvPr>
        </p:nvGraphicFramePr>
        <p:xfrm>
          <a:off x="1115616" y="18864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1920894"/>
              </p:ext>
            </p:extLst>
          </p:nvPr>
        </p:nvGraphicFramePr>
        <p:xfrm>
          <a:off x="971600" y="332656"/>
          <a:ext cx="806489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4445870"/>
              </p:ext>
            </p:extLst>
          </p:nvPr>
        </p:nvGraphicFramePr>
        <p:xfrm>
          <a:off x="971600" y="0"/>
          <a:ext cx="8172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</p:spTree>
    <p:extLst>
      <p:ext uri="{BB962C8B-B14F-4D97-AF65-F5344CB8AC3E}">
        <p14:creationId xmlns:p14="http://schemas.microsoft.com/office/powerpoint/2010/main" val="1499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3706694"/>
              </p:ext>
            </p:extLst>
          </p:nvPr>
        </p:nvGraphicFramePr>
        <p:xfrm>
          <a:off x="899592" y="188640"/>
          <a:ext cx="824440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220720" cy="2976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632768"/>
            <a:ext cx="443788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5" y="1215910"/>
            <a:ext cx="3442071" cy="44022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267744" cy="2156625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1 ЭТАП: ВСТРЕЧИ С ПРЕДСТАВИТЕЛЯМИ РАЗНЫХ ПРОФЕССИЙ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0" y="1215910"/>
            <a:ext cx="4421430" cy="5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4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</Template>
  <TotalTime>73</TotalTime>
  <Words>328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Тема40</vt:lpstr>
      <vt:lpstr>Проект в подготовительной к школе группе  «Ранняя профориентация»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Былкина</dc:creator>
  <cp:lastModifiedBy>Детский сад</cp:lastModifiedBy>
  <cp:revision>25</cp:revision>
  <dcterms:created xsi:type="dcterms:W3CDTF">2018-12-15T15:21:15Z</dcterms:created>
  <dcterms:modified xsi:type="dcterms:W3CDTF">2018-12-20T05:50:29Z</dcterms:modified>
</cp:coreProperties>
</file>