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739C-A9C7-4E4E-860A-AB67C1608F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2B8FC-FCD6-4DCB-AF78-C5CABBB3C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4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B204-BA9A-4F55-96A9-056524C9984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D3D4-11D1-48BB-9E55-7B74CB7C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B204-BA9A-4F55-96A9-056524C9984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D3D4-11D1-48BB-9E55-7B74CB7C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B204-BA9A-4F55-96A9-056524C9984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D3D4-11D1-48BB-9E55-7B74CB7C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B204-BA9A-4F55-96A9-056524C9984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D3D4-11D1-48BB-9E55-7B74CB7C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B204-BA9A-4F55-96A9-056524C9984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43D3D4-11D1-48BB-9E55-7B74CB7C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B204-BA9A-4F55-96A9-056524C9984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D3D4-11D1-48BB-9E55-7B74CB7C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B204-BA9A-4F55-96A9-056524C9984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D3D4-11D1-48BB-9E55-7B74CB7C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B204-BA9A-4F55-96A9-056524C9984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D3D4-11D1-48BB-9E55-7B74CB7C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B204-BA9A-4F55-96A9-056524C9984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D3D4-11D1-48BB-9E55-7B74CB7C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B204-BA9A-4F55-96A9-056524C9984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D3D4-11D1-48BB-9E55-7B74CB7C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B204-BA9A-4F55-96A9-056524C9984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D3D4-11D1-48BB-9E55-7B74CB7C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FCB204-BA9A-4F55-96A9-056524C9984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43D3D4-11D1-48BB-9E55-7B74CB7C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3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2120" y="260649"/>
            <a:ext cx="3240360" cy="2520279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5400000" flipV="1">
            <a:off x="7029611" y="4643294"/>
            <a:ext cx="1217514" cy="2376264"/>
          </a:xfrm>
        </p:spPr>
        <p:txBody>
          <a:bodyPr vert="vert">
            <a:no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ctr"/>
            <a:r>
              <a:rPr lang="ru-RU" sz="1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Волынщикова</a:t>
            </a:r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Ю.Н.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 группы «Ягодка»</a:t>
            </a:r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999256_1.jpg"/>
          <p:cNvPicPr>
            <a:picLocks noChangeAspect="1"/>
          </p:cNvPicPr>
          <p:nvPr/>
        </p:nvPicPr>
        <p:blipFill>
          <a:blip r:embed="rId4" cstate="email"/>
          <a:srcRect r="-3279" b="-2774"/>
          <a:stretch>
            <a:fillRect/>
          </a:stretch>
        </p:blipFill>
        <p:spPr>
          <a:xfrm>
            <a:off x="107504" y="1902316"/>
            <a:ext cx="4248471" cy="49982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260648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Чтение художественной литературы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«Маша и медведь»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~PP777.WAV">
            <a:hlinkClick r:id="" action="ppaction://media"/>
          </p:cNvPr>
          <p:cNvPicPr>
            <a:picLocks noRot="1" noChangeAspect="1"/>
          </p:cNvPicPr>
          <p:nvPr>
            <a:wavAudioFile r:embed="rId1" name="~PP777.WAV"/>
          </p:nvPr>
        </p:nvPicPr>
        <p:blipFill>
          <a:blip r:embed="rId5" cstate="email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210426" y="589942"/>
            <a:ext cx="1738312" cy="58388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/>
              <a:t>Шёл-шёл, устал и говорит:</a:t>
            </a:r>
          </a:p>
          <a:p>
            <a:pPr>
              <a:buNone/>
            </a:pPr>
            <a:r>
              <a:rPr lang="ru-RU" sz="1600" dirty="0" smtClean="0"/>
              <a:t>-Сяду на пенёк, съем пирожок!</a:t>
            </a:r>
          </a:p>
          <a:p>
            <a:pPr>
              <a:buNone/>
            </a:pPr>
            <a:r>
              <a:rPr lang="ru-RU" sz="1600" dirty="0" smtClean="0"/>
              <a:t>А Машенька из короба:</a:t>
            </a:r>
          </a:p>
          <a:p>
            <a:pPr>
              <a:buNone/>
            </a:pPr>
            <a:r>
              <a:rPr lang="ru-RU" sz="1600" dirty="0" smtClean="0"/>
              <a:t>-Вижу- вижу! Не садись на пенёк, не ешь пирожок! Неси бабушке, неси дедушке!</a:t>
            </a:r>
          </a:p>
          <a:p>
            <a:pPr>
              <a:buNone/>
            </a:pPr>
            <a:r>
              <a:rPr lang="ru-RU" sz="1600" dirty="0" smtClean="0"/>
              <a:t>- Вот какая хитрая! Высоко сидит, далеко глядит!- удивился медведь. Встал и пошёл дальше.</a:t>
            </a:r>
            <a:endParaRPr lang="ru-RU" sz="1600" dirty="0"/>
          </a:p>
        </p:txBody>
      </p:sp>
      <p:pic>
        <p:nvPicPr>
          <p:cNvPr id="3074" name="Picture 2" descr="C:\Users\USER\Desktop\4999264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21296"/>
            <a:ext cx="6552728" cy="6336704"/>
          </a:xfrm>
          <a:prstGeom prst="rect">
            <a:avLst/>
          </a:prstGeom>
          <a:noFill/>
        </p:spPr>
      </p:pic>
      <p:pic>
        <p:nvPicPr>
          <p:cNvPr id="5" name="~PP2431.WAV">
            <a:hlinkClick r:id="" action="ppaction://media"/>
          </p:cNvPr>
          <p:cNvPicPr>
            <a:picLocks noRot="1" noChangeAspect="1"/>
          </p:cNvPicPr>
          <p:nvPr>
            <a:wavAudioFile r:embed="rId1" name="~PP2431.WAV"/>
          </p:nvPr>
        </p:nvPicPr>
        <p:blipFill>
          <a:blip r:embed="rId5" cstate="email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213875" y="548680"/>
            <a:ext cx="1728787" cy="576738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600" dirty="0" smtClean="0"/>
              <a:t>Пришёл в деревню , нашёл дом , где дедушка с бабушкой жили и давай стучать в ворота :</a:t>
            </a:r>
          </a:p>
          <a:p>
            <a:pPr>
              <a:buFontTx/>
              <a:buChar char="-"/>
            </a:pPr>
            <a:r>
              <a:rPr lang="ru-RU" sz="1600" dirty="0" smtClean="0"/>
              <a:t>Тук- тук- тук! Отпирайте, открывайте! Я вам от Маши гостинцев принёс!</a:t>
            </a:r>
          </a:p>
          <a:p>
            <a:pPr>
              <a:buNone/>
            </a:pPr>
            <a:r>
              <a:rPr lang="ru-RU" sz="1600" dirty="0" smtClean="0"/>
              <a:t>Собаки почуяли медведя и бросились на него. Со всех сторон бегут, лают.</a:t>
            </a:r>
            <a:endParaRPr lang="ru-RU" sz="1600" dirty="0"/>
          </a:p>
        </p:txBody>
      </p:sp>
      <p:pic>
        <p:nvPicPr>
          <p:cNvPr id="4098" name="Picture 2" descr="C:\Users\USER\Desktop\mim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6552728" cy="6192688"/>
          </a:xfrm>
          <a:prstGeom prst="rect">
            <a:avLst/>
          </a:prstGeom>
          <a:noFill/>
        </p:spPr>
      </p:pic>
      <p:pic>
        <p:nvPicPr>
          <p:cNvPr id="5" name="~PP1841.WAV">
            <a:hlinkClick r:id="" action="ppaction://media"/>
          </p:cNvPr>
          <p:cNvPicPr>
            <a:picLocks noRot="1" noChangeAspect="1"/>
          </p:cNvPicPr>
          <p:nvPr>
            <a:wavAudioFile r:embed="rId1" name="~PP1841.WAV"/>
          </p:nvPr>
        </p:nvPicPr>
        <p:blipFill>
          <a:blip r:embed="rId5" cstate="email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00960" y="476672"/>
            <a:ext cx="1873250" cy="5838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Испугался медведь, поставил короб у ворот и пустился в лес без оглядки.</a:t>
            </a:r>
            <a:endParaRPr lang="ru-RU" sz="1600" dirty="0"/>
          </a:p>
        </p:txBody>
      </p:sp>
      <p:pic>
        <p:nvPicPr>
          <p:cNvPr id="5122" name="Picture 2" descr="C:\Users\USER\Desktop\mim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6557714" cy="6336703"/>
          </a:xfrm>
          <a:prstGeom prst="rect">
            <a:avLst/>
          </a:prstGeom>
          <a:noFill/>
        </p:spPr>
      </p:pic>
      <p:pic>
        <p:nvPicPr>
          <p:cNvPr id="5" name="~PP482.WAV">
            <a:hlinkClick r:id="" action="ppaction://media"/>
          </p:cNvPr>
          <p:cNvPicPr>
            <a:picLocks noRot="1" noChangeAspect="1"/>
          </p:cNvPicPr>
          <p:nvPr>
            <a:wavAudioFile r:embed="rId1" name="~PP482.WAV"/>
          </p:nvPr>
        </p:nvPicPr>
        <p:blipFill>
          <a:blip r:embed="rId5" cstate="email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304088" y="545591"/>
            <a:ext cx="1522412" cy="58388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dirty="0" smtClean="0"/>
              <a:t>Вышли дедушка с бабушкой к воротам. Видят- стоит короб. Подняли крышку, а там Машенька сидит- живая и здоровая. Обрадовались дедушка и бабушка.  Стали  Машеньку обнимать, целовать, умницей называть.</a:t>
            </a:r>
            <a:endParaRPr lang="ru-RU" sz="1600" dirty="0"/>
          </a:p>
        </p:txBody>
      </p:sp>
      <p:pic>
        <p:nvPicPr>
          <p:cNvPr id="6146" name="Picture 2" descr="C:\Users\USER\Desktop\52678b7d678ec4453f1539a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32656"/>
            <a:ext cx="6696744" cy="6264696"/>
          </a:xfrm>
          <a:prstGeom prst="rect">
            <a:avLst/>
          </a:prstGeom>
          <a:noFill/>
        </p:spPr>
      </p:pic>
      <p:pic>
        <p:nvPicPr>
          <p:cNvPr id="5" name="~PP338.WAV">
            <a:hlinkClick r:id="" action="ppaction://media"/>
          </p:cNvPr>
          <p:cNvPicPr>
            <a:picLocks noRot="1" noChangeAspect="1"/>
          </p:cNvPicPr>
          <p:nvPr>
            <a:wavAudioFile r:embed="rId1" name="~PP338.WAV"/>
          </p:nvPr>
        </p:nvPicPr>
        <p:blipFill>
          <a:blip r:embed="rId5" cstate="email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36591"/>
            <a:ext cx="4110484" cy="3096344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Игра «Маша и медведь» </a:t>
            </a:r>
            <a:br>
              <a:rPr lang="ru-RU" sz="16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Мишка по лесу гулял. (Ходят  вперевалочку)</a:t>
            </a:r>
            <a:b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Мишка Машеньку искал.</a:t>
            </a:r>
            <a:b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Долго, долго он искал. ( Наклоны из стороны в сторону)</a:t>
            </a:r>
            <a:b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Сел на травку задремал. (Присели на корточки, руки по щеку)</a:t>
            </a:r>
            <a:b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Стала Машенька плясать,</a:t>
            </a:r>
            <a:b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Стала ножками стучать. ( Танцевальные движения)</a:t>
            </a:r>
            <a:b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Мишка, </a:t>
            </a:r>
            <a:r>
              <a:rPr lang="ru-RU" sz="140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Мишенька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вставай,</a:t>
            </a:r>
            <a:b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Нашу Машу догоняй. ( На последние слова, дети убегают).</a:t>
            </a:r>
            <a:br>
              <a:rPr lang="ru-RU" sz="1400" dirty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i="1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~PP3864.WAV">
            <a:hlinkClick r:id="" action="ppaction://media"/>
          </p:cNvPr>
          <p:cNvPicPr>
            <a:picLocks noRot="1" noChangeAspect="1"/>
          </p:cNvPicPr>
          <p:nvPr>
            <a:wavAudioFile r:embed="rId1" name="~PP3864.WAV"/>
          </p:nvPr>
        </p:nvPicPr>
        <p:blipFill>
          <a:blip r:embed="rId4" cstate="email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  <p:pic>
        <p:nvPicPr>
          <p:cNvPr id="1026" name="Picture 2" descr="Кузяр-бурундук и Инойка-медведь — Бианки В.В. Сказка медведе и бурундуке. -  Книжка малыш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" y="127616"/>
            <a:ext cx="45339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9903" y="4077072"/>
            <a:ext cx="35071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- </a:t>
            </a:r>
            <a:r>
              <a:rPr lang="ru-RU" sz="1400" b="1" dirty="0">
                <a:solidFill>
                  <a:schemeClr val="tx1">
                    <a:lumMod val="95000"/>
                  </a:schemeClr>
                </a:solidFill>
              </a:rPr>
              <a:t>Куда пошла Маша с подружками? </a:t>
            </a:r>
            <a:r>
              <a:rPr lang="ru-RU" sz="1400" b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95000"/>
                  </a:schemeClr>
                </a:solidFill>
              </a:rPr>
              <a:t>- Что случилось с Машей? </a:t>
            </a:r>
            <a:r>
              <a:rPr lang="ru-RU" sz="1400" b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- </a:t>
            </a:r>
            <a:r>
              <a:rPr lang="ru-RU" sz="1400" b="1" dirty="0">
                <a:solidFill>
                  <a:schemeClr val="tx1">
                    <a:lumMod val="95000"/>
                  </a:schemeClr>
                </a:solidFill>
              </a:rPr>
              <a:t>Чей был домик, в который она вошла? </a:t>
            </a:r>
            <a:r>
              <a:rPr lang="ru-RU" sz="1400" b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95000"/>
                  </a:schemeClr>
                </a:solidFill>
              </a:rPr>
              <a:t>- Куда спряталась Маша от медведя? </a:t>
            </a:r>
            <a:r>
              <a:rPr lang="ru-RU" sz="1400" b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- </a:t>
            </a:r>
            <a:r>
              <a:rPr lang="ru-RU" sz="1400" b="1" dirty="0">
                <a:solidFill>
                  <a:schemeClr val="tx1">
                    <a:lumMod val="95000"/>
                  </a:schemeClr>
                </a:solidFill>
              </a:rPr>
              <a:t>Чем закончилась сказка? </a:t>
            </a:r>
            <a:endParaRPr lang="ru-RU" sz="14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4999257_2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07504" y="322223"/>
            <a:ext cx="6264696" cy="6340516"/>
          </a:xfrm>
        </p:spPr>
      </p:pic>
      <p:sp>
        <p:nvSpPr>
          <p:cNvPr id="12" name="TextBox 11"/>
          <p:cNvSpPr txBox="1"/>
          <p:nvPr/>
        </p:nvSpPr>
        <p:spPr>
          <a:xfrm>
            <a:off x="6948264" y="2060848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Жили – были </a:t>
            </a:r>
          </a:p>
          <a:p>
            <a:r>
              <a:rPr lang="ru-RU" dirty="0" smtClean="0"/>
              <a:t>Дедушка и </a:t>
            </a:r>
          </a:p>
          <a:p>
            <a:r>
              <a:rPr lang="ru-RU" dirty="0" smtClean="0"/>
              <a:t>Бабушка.</a:t>
            </a:r>
            <a:endParaRPr lang="ru-RU" dirty="0"/>
          </a:p>
        </p:txBody>
      </p:sp>
      <p:pic>
        <p:nvPicPr>
          <p:cNvPr id="5" name="~PP2983.WAV">
            <a:hlinkClick r:id="" action="ppaction://media"/>
          </p:cNvPr>
          <p:cNvPicPr>
            <a:picLocks noRot="1" noChangeAspect="1"/>
          </p:cNvPicPr>
          <p:nvPr>
            <a:wavAudioFile r:embed="rId1" name="~PP2983.WAV"/>
          </p:nvPr>
        </p:nvPicPr>
        <p:blipFill>
          <a:blip r:embed="rId5" cstate="email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i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5191"/>
            <a:ext cx="6552728" cy="6043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6256" y="260648"/>
            <a:ext cx="19442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Была у них внучка </a:t>
            </a:r>
          </a:p>
          <a:p>
            <a:r>
              <a:rPr lang="ru-RU" dirty="0" smtClean="0"/>
              <a:t>Машенька.</a:t>
            </a:r>
          </a:p>
          <a:p>
            <a:r>
              <a:rPr lang="ru-RU" dirty="0" smtClean="0"/>
              <a:t>Собрались раз подружки в лес по грибы и по ягоды.</a:t>
            </a:r>
          </a:p>
          <a:p>
            <a:pPr>
              <a:buFontTx/>
              <a:buChar char="-"/>
            </a:pPr>
            <a:r>
              <a:rPr lang="ru-RU" dirty="0" smtClean="0"/>
              <a:t>Дедушка, бабушка, - говорит Машенька, - отпустите меня в лес с подружками.</a:t>
            </a:r>
          </a:p>
          <a:p>
            <a:pPr>
              <a:buFontTx/>
              <a:buChar char="-"/>
            </a:pPr>
            <a:r>
              <a:rPr lang="ru-RU" dirty="0" smtClean="0"/>
              <a:t> Иди, только от подружек не отставай- не то заблудишься!-  отвечают дедушка с бабушкой.</a:t>
            </a:r>
          </a:p>
          <a:p>
            <a:endParaRPr lang="ru-RU" dirty="0"/>
          </a:p>
        </p:txBody>
      </p:sp>
      <p:pic>
        <p:nvPicPr>
          <p:cNvPr id="8" name="~PP1598.WAV">
            <a:hlinkClick r:id="" action="ppaction://media"/>
          </p:cNvPr>
          <p:cNvPicPr>
            <a:picLocks noRot="1" noChangeAspect="1"/>
          </p:cNvPicPr>
          <p:nvPr>
            <a:wavAudioFile r:embed="rId1" name="~PP1598.WAV"/>
          </p:nvPr>
        </p:nvPicPr>
        <p:blipFill>
          <a:blip r:embed="rId5" cstate="email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6374663" y="620688"/>
            <a:ext cx="2592387" cy="5622925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Пришли девочки в лес, стали собирать грибы да ягоды.</a:t>
            </a:r>
          </a:p>
          <a:p>
            <a:r>
              <a:rPr lang="ru-RU" sz="1800" dirty="0" smtClean="0"/>
              <a:t>Ходила, ходила Машенька по лесу – совсем заблудилась. Пришла она в самую глушь, в самую чащу. Видит- стоит избушка. Постучала Машенька в дверь- не отвечают. Толкнула она дверь- дверь и открылась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098" name="Picture 2" descr="C:\Users\USER\Desktop\26f48bd485d6c82228a04c15abf1e7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5976664" cy="6192688"/>
          </a:xfrm>
          <a:prstGeom prst="rect">
            <a:avLst/>
          </a:prstGeom>
          <a:noFill/>
        </p:spPr>
      </p:pic>
      <p:pic>
        <p:nvPicPr>
          <p:cNvPr id="6" name="~PP3379.WAV">
            <a:hlinkClick r:id="" action="ppaction://media"/>
          </p:cNvPr>
          <p:cNvPicPr>
            <a:picLocks noRot="1" noChangeAspect="1"/>
          </p:cNvPicPr>
          <p:nvPr>
            <a:wavAudioFile r:embed="rId1" name="~PP3379.WAV"/>
          </p:nvPr>
        </p:nvPicPr>
        <p:blipFill>
          <a:blip r:embed="rId5" cstate="email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516216" y="476672"/>
            <a:ext cx="2098675" cy="555148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 в той избушке жил медведь.  Он ходил по лесу, собирал грибы и ягоды.</a:t>
            </a:r>
            <a:endParaRPr lang="ru-RU" sz="1800" dirty="0"/>
          </a:p>
        </p:txBody>
      </p:sp>
      <p:pic>
        <p:nvPicPr>
          <p:cNvPr id="5122" name="Picture 2" descr="C:\Users\USER\Desktop\4999261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29" y="374216"/>
            <a:ext cx="5714934" cy="6165304"/>
          </a:xfrm>
          <a:prstGeom prst="rect">
            <a:avLst/>
          </a:prstGeom>
          <a:noFill/>
        </p:spPr>
      </p:pic>
      <p:pic>
        <p:nvPicPr>
          <p:cNvPr id="5" name="~PP3471.WAV">
            <a:hlinkClick r:id="" action="ppaction://media"/>
          </p:cNvPr>
          <p:cNvPicPr>
            <a:picLocks noRot="1" noChangeAspect="1"/>
          </p:cNvPicPr>
          <p:nvPr>
            <a:wavAudioFile r:embed="rId1" name="~PP3471.WAV"/>
          </p:nvPr>
        </p:nvPicPr>
        <p:blipFill>
          <a:blip r:embed="rId5" cstate="email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529939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19531"/>
            <a:ext cx="7776864" cy="6552728"/>
          </a:xfrm>
          <a:prstGeom prst="rect">
            <a:avLst/>
          </a:prstGeom>
          <a:noFill/>
        </p:spPr>
      </p:pic>
      <p:pic>
        <p:nvPicPr>
          <p:cNvPr id="5" name="~PP1602.WAV">
            <a:hlinkClick r:id="" action="ppaction://media"/>
          </p:cNvPr>
          <p:cNvPicPr>
            <a:picLocks noRot="1" noChangeAspect="1"/>
          </p:cNvPicPr>
          <p:nvPr>
            <a:wavAudioFile r:embed="rId1" name="~PP1602.WAV"/>
          </p:nvPr>
        </p:nvPicPr>
        <p:blipFill>
          <a:blip r:embed="rId5" cstate="email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020273" y="476672"/>
            <a:ext cx="1806228" cy="569595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Потужила Маша, погоревала, но делать нечего и осталась жить у медведя. Медведь каждое утро уходил в лес, а Машенька по дому управлялась: </a:t>
            </a:r>
            <a:r>
              <a:rPr lang="ru-RU" sz="1800" dirty="0" smtClean="0"/>
              <a:t>прибиралась, </a:t>
            </a:r>
            <a:r>
              <a:rPr lang="ru-RU" sz="1800" dirty="0" smtClean="0"/>
              <a:t>кашу варила.</a:t>
            </a:r>
            <a:endParaRPr lang="ru-RU" sz="1800" dirty="0"/>
          </a:p>
        </p:txBody>
      </p:sp>
      <p:pic>
        <p:nvPicPr>
          <p:cNvPr id="3074" name="Picture 2" descr="C:\Users\USER\Desktop\img0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76672"/>
            <a:ext cx="6334192" cy="6120680"/>
          </a:xfrm>
          <a:prstGeom prst="rect">
            <a:avLst/>
          </a:prstGeom>
          <a:noFill/>
        </p:spPr>
      </p:pic>
      <p:pic>
        <p:nvPicPr>
          <p:cNvPr id="5" name="~PP724.WAV">
            <a:hlinkClick r:id="" action="ppaction://media"/>
          </p:cNvPr>
          <p:cNvPicPr>
            <a:picLocks noRot="1" noChangeAspect="1"/>
          </p:cNvPicPr>
          <p:nvPr>
            <a:wavAudioFile r:embed="rId1" name="~PP724.WAV"/>
          </p:nvPr>
        </p:nvPicPr>
        <p:blipFill>
          <a:blip r:embed="rId5" cstate="email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980000" y="469901"/>
            <a:ext cx="1811337" cy="6192837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 smtClean="0"/>
              <a:t>Стала она думать, как ей от медведя убежала и придумала. Напекла пирогов, достала короб и говорит медведю:</a:t>
            </a:r>
          </a:p>
          <a:p>
            <a:r>
              <a:rPr lang="ru-RU" sz="1400" dirty="0" smtClean="0"/>
              <a:t>-Я в короб положу пироги, а ты отнеси их дедушке да бабушке. Короб по дороге не открывай, пироги не вынимай. Я на дуб влезу, за тобой следить буду.</a:t>
            </a:r>
          </a:p>
          <a:p>
            <a:r>
              <a:rPr lang="ru-RU" sz="1400" dirty="0" smtClean="0"/>
              <a:t>-Ладно,- отвечает медведь, давай короб!</a:t>
            </a:r>
          </a:p>
          <a:p>
            <a:r>
              <a:rPr lang="ru-RU" sz="1400" dirty="0" smtClean="0"/>
              <a:t>-Выйди на крыльцо, посмотри не идёт ли дождь!- говорит Маша.</a:t>
            </a:r>
            <a:endParaRPr lang="ru-RU" sz="1400" dirty="0"/>
          </a:p>
        </p:txBody>
      </p:sp>
      <p:pic>
        <p:nvPicPr>
          <p:cNvPr id="1026" name="Picture 2" descr="C:\Users\USER\Deskto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6336704" cy="6192688"/>
          </a:xfrm>
          <a:prstGeom prst="rect">
            <a:avLst/>
          </a:prstGeom>
          <a:noFill/>
        </p:spPr>
      </p:pic>
      <p:pic>
        <p:nvPicPr>
          <p:cNvPr id="5" name="~PP2847.WAV">
            <a:hlinkClick r:id="" action="ppaction://media"/>
          </p:cNvPr>
          <p:cNvPicPr>
            <a:picLocks noRot="1" noChangeAspect="1"/>
          </p:cNvPicPr>
          <p:nvPr>
            <a:wavAudioFile r:embed="rId1" name="~PP2847.WAV"/>
          </p:nvPr>
        </p:nvPicPr>
        <p:blipFill>
          <a:blip r:embed="rId5" cstate="email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075488" y="476672"/>
            <a:ext cx="1873250" cy="5767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Только медведь вышел на крыльцо , Машенька сейчас же залезла в короб, а на голову блюдо с пирожками поставила. Вернулся медведь, видит – короб готов. Взял его на спину и пошёл в деревню.</a:t>
            </a:r>
            <a:endParaRPr lang="ru-RU" sz="1600" dirty="0"/>
          </a:p>
        </p:txBody>
      </p:sp>
      <p:pic>
        <p:nvPicPr>
          <p:cNvPr id="2050" name="Picture 2" descr="C:\Users\USER\Desktop\mim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999" y="419820"/>
            <a:ext cx="6480720" cy="6120680"/>
          </a:xfrm>
          <a:prstGeom prst="rect">
            <a:avLst/>
          </a:prstGeom>
          <a:noFill/>
        </p:spPr>
      </p:pic>
      <p:pic>
        <p:nvPicPr>
          <p:cNvPr id="5" name="~PP2141.WAV">
            <a:hlinkClick r:id="" action="ppaction://media"/>
          </p:cNvPr>
          <p:cNvPicPr>
            <a:picLocks noRot="1" noChangeAspect="1"/>
          </p:cNvPicPr>
          <p:nvPr>
            <a:wavAudioFile r:embed="rId1" name="~PP2141.WAV"/>
          </p:nvPr>
        </p:nvPicPr>
        <p:blipFill>
          <a:blip r:embed="rId5" cstate="email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311</TotalTime>
  <Words>458</Words>
  <Application>Microsoft Office PowerPoint</Application>
  <PresentationFormat>Экран (4:3)</PresentationFormat>
  <Paragraphs>35</Paragraphs>
  <Slides>14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«Маша и медведь»  Мишка по лесу гулял. (Ходят  вперевалочку) Мишка Машеньку искал. Долго, долго он искал. ( Наклоны из стороны в сторону) Сел на травку задремал. (Присели на корточки, руки по щеку) Стала Машенька плясать, Стала ножками стучать. ( Танцевальные движения) Мишка, Мишенька, вставай, Нашу Машу догоняй. ( На последние слова, дети убегают).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русской народной сказки для детей младшей группы : «Маша и медведь»</dc:title>
  <dc:creator>USER</dc:creator>
  <cp:lastModifiedBy>Mixal</cp:lastModifiedBy>
  <cp:revision>33</cp:revision>
  <dcterms:created xsi:type="dcterms:W3CDTF">2016-10-30T17:31:20Z</dcterms:created>
  <dcterms:modified xsi:type="dcterms:W3CDTF">2021-12-02T11:32:13Z</dcterms:modified>
</cp:coreProperties>
</file>