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72" r:id="rId8"/>
    <p:sldId id="276" r:id="rId9"/>
    <p:sldId id="261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77" r:id="rId18"/>
    <p:sldId id="269" r:id="rId19"/>
    <p:sldId id="270" r:id="rId20"/>
    <p:sldId id="274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D8BCFD-D0C8-462F-B82F-30893720006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F928AF-30AB-4914-8036-C7FFF07BABE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5544616" cy="46805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>
              <a:spcBef>
                <a:spcPts val="0"/>
              </a:spcBef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Мартыновой 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Надежды Сергеевны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</a:p>
          <a:p>
            <a:pPr algn="ctr">
              <a:spcBef>
                <a:spcPts val="0"/>
              </a:spcBef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«Детский сад №18»</a:t>
            </a:r>
          </a:p>
          <a:p>
            <a:pPr algn="ctr">
              <a:spcBef>
                <a:spcPts val="0"/>
              </a:spcBef>
            </a:pP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о. Саранск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dirty="0"/>
          </a:p>
        </p:txBody>
      </p:sp>
      <p:pic>
        <p:nvPicPr>
          <p:cNvPr id="1026" name="Picture 2" descr="C:\Users\stvospital\Desktop\Новая папка\Мартынова Надежда Сергее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506348" cy="40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endParaRPr lang="ru-RU" sz="2000" dirty="0"/>
          </a:p>
        </p:txBody>
      </p:sp>
      <p:pic>
        <p:nvPicPr>
          <p:cNvPr id="2050" name="Picture 2" descr="F:\Мартынова\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0" y="1413376"/>
            <a:ext cx="392615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vospital\Desktop\Мартынова\6,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26" y="1412776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tvospital\Desktop\Мартынова\Конф\конференция апрель_page-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82063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vospital\Desktop\Мартынова\Конф\кон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92615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открытых занятий, мастер-классов, мероприятий</a:t>
            </a:r>
            <a:endParaRPr lang="ru-RU" sz="2400" dirty="0"/>
          </a:p>
        </p:txBody>
      </p:sp>
      <p:pic>
        <p:nvPicPr>
          <p:cNvPr id="3074" name="Picture 2" descr="F:\Мартынова\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8000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Мартынова\7,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8000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  <a:endParaRPr lang="ru-RU" sz="3200" dirty="0"/>
          </a:p>
        </p:txBody>
      </p:sp>
      <p:pic>
        <p:nvPicPr>
          <p:cNvPr id="4098" name="Picture 2" descr="F:\Мартынова\Мартынова Надежда Сергеевна_page-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73846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комиссиях, педагогических сообществах, в жюри конкурсов</a:t>
            </a:r>
            <a:endParaRPr lang="ru-RU" sz="2400" dirty="0"/>
          </a:p>
        </p:txBody>
      </p:sp>
      <p:pic>
        <p:nvPicPr>
          <p:cNvPr id="5122" name="Picture 2" descr="F:\Мартынова\член сообщества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39063"/>
            <a:ext cx="381909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работы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воспитанниками</a:t>
            </a:r>
            <a:endParaRPr lang="ru-RU" sz="2400" dirty="0"/>
          </a:p>
        </p:txBody>
      </p:sp>
      <p:pic>
        <p:nvPicPr>
          <p:cNvPr id="6146" name="Picture 2" descr="F:\Мартынова\10,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26" y="1268760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Мартынова\1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928992" cy="5646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с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2400" dirty="0"/>
          </a:p>
        </p:txBody>
      </p:sp>
      <p:pic>
        <p:nvPicPr>
          <p:cNvPr id="8194" name="Picture 2" descr="F:\Мартынова\1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Мартынова\11,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артынова\11,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46" y="1052736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7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08" y="476672"/>
            <a:ext cx="8928992" cy="636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 из социально-неблагополучных семей</a:t>
            </a:r>
            <a:endParaRPr lang="ru-RU" sz="2400" dirty="0"/>
          </a:p>
        </p:txBody>
      </p:sp>
      <p:pic>
        <p:nvPicPr>
          <p:cNvPr id="10242" name="Picture 2" descr="F:\Мартынова\1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92615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Мартынова\12пр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  <a:endParaRPr lang="ru-RU" sz="2400" dirty="0"/>
          </a:p>
        </p:txBody>
      </p:sp>
      <p:pic>
        <p:nvPicPr>
          <p:cNvPr id="6146" name="Picture 2" descr="C:\Users\stvospital\Desktop\Мартынова\Конкурс\Ганаева_Мартынова_СЕРТИФИКАТ УЧАСТНИКА Воспитываем 2023_page-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98" y="3618000"/>
            <a:ext cx="468000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vospital\Desktop\Мартынова\Конкурс\Мартынова диктант сертификат_page-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58195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01.06.1991 г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2008-2013 гг., ФГБОУ ВПО «МГУ им. Н.П. Огарёва». Квалификация по диплому: Филолог преподаватель по специальности «Филология».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Диплом: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№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05153;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выдачи: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01.07.2013 года;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«ИМПУЛЬС» 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 и методика дошкольного образования» присвоение квалификации «Воспитатель»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22Г0000273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выдачи: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2022 года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работы(по специальности):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vospital\Desktop\Мартынова\Конкурс\грамо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2019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tvospital\Desktop\Мартынова\Image (4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81909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Награды и поощрения </a:t>
            </a:r>
            <a:endParaRPr lang="ru-RU" sz="3200" dirty="0"/>
          </a:p>
        </p:txBody>
      </p:sp>
      <p:pic>
        <p:nvPicPr>
          <p:cNvPr id="8" name="Picture 3" descr="C:\Users\stvospital\Desktop\Благодарственное письмо РИЦО_page-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96" y="1340768"/>
            <a:ext cx="381846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vospital\Desktop\Мартынова\МАРТЫНОВА Надежда Сергеевн1_page-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1801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22928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педагогического опыта  «Социализация детей в дошкольной организации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https://upload2.schoolrm.ru/iblock/9c1/9c198db45165c373a3c8909edb1d18bc/Ped-opyt-Martynova.pdf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87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 sz="2400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773" b="1082"/>
          <a:stretch/>
        </p:blipFill>
        <p:spPr>
          <a:xfrm>
            <a:off x="179512" y="1341368"/>
            <a:ext cx="3826120" cy="5400000"/>
          </a:xfrm>
          <a:prstGeom prst="rect">
            <a:avLst/>
          </a:prstGeom>
          <a:ln>
            <a:noFill/>
          </a:ln>
        </p:spPr>
      </p:pic>
      <p:pic>
        <p:nvPicPr>
          <p:cNvPr id="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8"/>
            <a:ext cx="4906888" cy="35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ртынова\1 проект_page-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81846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ртынова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публикаций </a:t>
            </a:r>
            <a:endParaRPr lang="ru-RU" sz="2800" dirty="0"/>
          </a:p>
        </p:txBody>
      </p:sp>
      <p:pic>
        <p:nvPicPr>
          <p:cNvPr id="2050" name="Picture 2" descr="C:\Users\stvospital\Desktop\Мартынова\Публ\публикация апрель_page-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2063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vospital\Desktop\Мартынова\Публ\3.3 консультация ноябр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902696" cy="346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</a:t>
            </a:r>
            <a:endParaRPr lang="ru-RU" sz="32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926154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Мартынова\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7023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tvospital\Desktop\Мартынова\Дети\Интернет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77542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vospital\Desktop\Букова\Дети\Ро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84990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5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vospital\Desktop\Мартынова\Дети\Интернет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75756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vospital\Desktop\Мартынова\Дети\Интернет (2)_page-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82063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175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Министерство образования Республики Мордовия</vt:lpstr>
      <vt:lpstr>Презентация PowerPoint</vt:lpstr>
      <vt:lpstr>Представление педагогического опыта  «Социализация детей в дошкольной организации»  https://upload2.schoolrm.ru/iblock/9c1/9c198db45165c373a3c8909edb1d18bc/Ped-opyt-Martynova.pdf</vt:lpstr>
      <vt:lpstr>Участие в инновационной (экспериментальной) деятельности</vt:lpstr>
      <vt:lpstr>Презентация PowerPoint</vt:lpstr>
      <vt:lpstr>Наличие публикаций </vt:lpstr>
      <vt:lpstr>Результаты участия воспитанников</vt:lpstr>
      <vt:lpstr>Презентация PowerPoint</vt:lpstr>
      <vt:lpstr>Презентация PowerPoint</vt:lpstr>
      <vt:lpstr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vt:lpstr>
      <vt:lpstr>Презентация PowerPoint</vt:lpstr>
      <vt:lpstr>Проведение открытых занятий, мастер-классов, мероприятий</vt:lpstr>
      <vt:lpstr>Экспертная деятельность</vt:lpstr>
      <vt:lpstr>Общественно-педагогическая активность педагога: участие в комиссиях, педагогических сообществах, в жюри конкурсов</vt:lpstr>
      <vt:lpstr>Позитивные результаты работы с воспитанниками</vt:lpstr>
      <vt:lpstr>Качество взаимодействия с родителями</vt:lpstr>
      <vt:lpstr>Презентация PowerPoint</vt:lpstr>
      <vt:lpstr>Работа с детьми из социально-неблагополучных семей</vt:lpstr>
      <vt:lpstr>Участие педагога в профессиональных конкурсах</vt:lpstr>
      <vt:lpstr>Презентация PowerPoint</vt:lpstr>
      <vt:lpstr>Награды и поощрения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Мордовия</dc:title>
  <dc:creator>stvospital</dc:creator>
  <cp:lastModifiedBy>stvospital</cp:lastModifiedBy>
  <cp:revision>17</cp:revision>
  <dcterms:created xsi:type="dcterms:W3CDTF">2024-02-08T13:20:59Z</dcterms:created>
  <dcterms:modified xsi:type="dcterms:W3CDTF">2024-02-19T07:26:22Z</dcterms:modified>
</cp:coreProperties>
</file>