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8" r:id="rId4"/>
    <p:sldId id="258" r:id="rId5"/>
    <p:sldId id="261" r:id="rId6"/>
    <p:sldId id="262" r:id="rId7"/>
    <p:sldId id="26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E01C81-53E4-4772-AECE-866A64DD60A3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3F087-FFB7-4C66-A6F3-52403492FD6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1071546"/>
            <a:ext cx="61436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 МАТЕМАТИКИ В 5В КЛАССЕ 11.02.2015.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НЕДЕЛЯ МАТЕМАТИКИ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 урока: «Умножение обыкновенных дробей»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Андрей\Desktop\Мероприятинеделя математики 2014-2015\4479238-5d9aaf250dc821d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000504"/>
            <a:ext cx="164366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0" y="2492375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 17 стр. 89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572008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Цель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</a:rPr>
              <a:t>урока: </a:t>
            </a:r>
            <a:r>
              <a:rPr lang="ru-RU" sz="3600" dirty="0">
                <a:solidFill>
                  <a:srgbClr val="00B050"/>
                </a:solidFill>
              </a:rPr>
              <a:t>закрепить  алгоритмы умножения дробей</a:t>
            </a:r>
          </a:p>
        </p:txBody>
      </p:sp>
      <p:pic>
        <p:nvPicPr>
          <p:cNvPr id="224258" name="Picture 2" descr="C:\Users\Андрей\Desktop\Мероприятинеделя математики 2014-2015\4479285-564f0928b3f46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000108"/>
            <a:ext cx="5643602" cy="4191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704850"/>
            <a:ext cx="78340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pic>
        <p:nvPicPr>
          <p:cNvPr id="1026" name="Picture 2" descr="C:\Users\Андрей\Desktop\д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887" y="1844824"/>
            <a:ext cx="8157715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Феликса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КРИВИНА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“Простая дробь”.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должны ответить на вопрос: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“О каком свойстве дробей в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 говорится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?”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282" name="Picture 2" descr="C:\Users\Андрей\Desktop\Мероприятинеделя математики 2014-2015\4479246-d45730611c2638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645024"/>
            <a:ext cx="4572000" cy="3048000"/>
          </a:xfrm>
          <a:prstGeom prst="rect">
            <a:avLst/>
          </a:prstGeom>
          <a:noFill/>
        </p:spPr>
      </p:pic>
      <p:pic>
        <p:nvPicPr>
          <p:cNvPr id="1028" name="Picture 4" descr="Dancing Question Mark Animate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1724025" cy="2114550"/>
          </a:xfrm>
          <a:prstGeom prst="rect">
            <a:avLst/>
          </a:prstGeom>
          <a:noFill/>
        </p:spPr>
      </p:pic>
      <p:pic>
        <p:nvPicPr>
          <p:cNvPr id="1030" name="Picture 6" descr="Dancing Question Mark Animate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77072"/>
            <a:ext cx="1724025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857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Устный счет.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85794"/>
            <a:ext cx="5068241" cy="115894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000240"/>
            <a:ext cx="5072098" cy="20002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000504"/>
            <a:ext cx="5072098" cy="1000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0" y="1142984"/>
            <a:ext cx="64760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Найдите произведение дробей: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428596" y="20002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962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071678"/>
            <a:ext cx="1183630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4" name="Прямоугольник 13"/>
          <p:cNvSpPr/>
          <p:nvPr/>
        </p:nvSpPr>
        <p:spPr>
          <a:xfrm>
            <a:off x="2643174" y="214311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б)</a:t>
            </a:r>
            <a:endParaRPr lang="ru-RU" dirty="0"/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962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1" y="2071678"/>
            <a:ext cx="1357323" cy="10025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7" name="Прямоугольник 16"/>
          <p:cNvSpPr/>
          <p:nvPr/>
        </p:nvSpPr>
        <p:spPr>
          <a:xfrm>
            <a:off x="4857752" y="214311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в)</a:t>
            </a:r>
            <a:endParaRPr lang="ru-RU" dirty="0"/>
          </a:p>
        </p:txBody>
      </p:sp>
      <p:sp>
        <p:nvSpPr>
          <p:cNvPr id="2396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963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071678"/>
            <a:ext cx="2375664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239632" name="Rectangle 16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428596" y="3929066"/>
            <a:ext cx="821537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Третья часть фруктов в вазе – яблоки. Четвёртую часть яблок съели. Какую часть всех фруктов съели?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Самостоятельная работа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Андрей\Desktop\IMG_001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56792"/>
            <a:ext cx="1892087" cy="64294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3528" y="250776"/>
            <a:ext cx="85353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КРОССВОРД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1.Число, показывающее, на сколько равных частей разделено целое?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Дробная черта – это действие ….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Деление числителя и знаменателя на одно и то же число называется….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Определите, какое число меньше: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Банан состоит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из кожуры и мякоти. Кожура составляет две пятых массы банана. Если бананы весят 10кг, то сколько весит мякоть?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604448" y="1052736"/>
            <a:ext cx="184731" cy="2308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8532440" y="5589240"/>
            <a:ext cx="224742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79450" y="32861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581248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161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Проверка домашнего задания</vt:lpstr>
      <vt:lpstr>Слайд 4</vt:lpstr>
      <vt:lpstr>Слайд 5</vt:lpstr>
      <vt:lpstr>Слайд 6</vt:lpstr>
      <vt:lpstr>Самостоятельная работа</vt:lpstr>
      <vt:lpstr>Слайд 8</vt:lpstr>
      <vt:lpstr>Слайд 9</vt:lpstr>
      <vt:lpstr>Домашнее задание:  № 17 стр.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21</cp:revision>
  <dcterms:created xsi:type="dcterms:W3CDTF">2015-02-08T16:04:06Z</dcterms:created>
  <dcterms:modified xsi:type="dcterms:W3CDTF">2015-02-10T15:13:31Z</dcterms:modified>
</cp:coreProperties>
</file>