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8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2019-2020\Игра Сделай также\w_IUMOaLYT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071802" y="4214818"/>
            <a:ext cx="2928958" cy="1143008"/>
          </a:xfrm>
          <a:prstGeom prst="ellipse">
            <a:avLst/>
          </a:prstGeom>
          <a:solidFill>
            <a:srgbClr val="FAE8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Для детей 4-7 лет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5429264"/>
            <a:ext cx="507209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инструктор по физической культуре </a:t>
            </a:r>
          </a:p>
          <a:p>
            <a:pPr algn="ctr"/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Мауль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Юлия Викторовна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1\Desktop\Дистанционное обучение Инструктора по ФИЗО\игра\1579548280_39-p-foni-dlya-detskikh-saitov-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0838"/>
            <a:ext cx="9144000" cy="7208838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71604" y="2357430"/>
            <a:ext cx="5786478" cy="2500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Взрослый показывает картинки с человечком ребенку.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Ребенок должен занять то положение, в котором стоит человечек.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142984"/>
            <a:ext cx="4419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игры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2019-2020\Игра Сделай также\yp280l1Z6z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2019-2020\Игра Сделай также\NTbh8aM8g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та\2019-2020\Игра Сделай также\LsMevzwB9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\2019-2020\Игра Сделай также\lBOFAMhr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та\2019-2020\Игра Сделай также\dgPB4X1a6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\2019-2020\Игра Сделай также\CFFQbK-2P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ота\2019-2020\Игра Сделай также\1W740r-XD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33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2020-04-06T14:37:24Z</dcterms:created>
  <dcterms:modified xsi:type="dcterms:W3CDTF">2020-04-06T14:54:51Z</dcterms:modified>
</cp:coreProperties>
</file>