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1" r:id="rId2"/>
    <p:sldId id="270" r:id="rId3"/>
    <p:sldId id="258" r:id="rId4"/>
    <p:sldId id="256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D661-DC50-40EB-8A0B-D2B34B179098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618435F-0233-445E-AA55-45ADFA063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D661-DC50-40EB-8A0B-D2B34B179098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435F-0233-445E-AA55-45ADFA063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D661-DC50-40EB-8A0B-D2B34B179098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435F-0233-445E-AA55-45ADFA063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D661-DC50-40EB-8A0B-D2B34B179098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618435F-0233-445E-AA55-45ADFA063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D661-DC50-40EB-8A0B-D2B34B179098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435F-0233-445E-AA55-45ADFA0630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D661-DC50-40EB-8A0B-D2B34B179098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435F-0233-445E-AA55-45ADFA063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D661-DC50-40EB-8A0B-D2B34B179098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618435F-0233-445E-AA55-45ADFA0630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D661-DC50-40EB-8A0B-D2B34B179098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435F-0233-445E-AA55-45ADFA063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D661-DC50-40EB-8A0B-D2B34B179098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435F-0233-445E-AA55-45ADFA063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D661-DC50-40EB-8A0B-D2B34B179098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435F-0233-445E-AA55-45ADFA063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D661-DC50-40EB-8A0B-D2B34B179098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435F-0233-445E-AA55-45ADFA0630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61D661-DC50-40EB-8A0B-D2B34B179098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18435F-0233-445E-AA55-45ADFA0630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571480"/>
            <a:ext cx="621510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МДОУ «Детский сад №117 комбинированного вида»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Работа с детьми по обучению правилам дорожного движения в подготовительной группе</a:t>
            </a:r>
          </a:p>
          <a:p>
            <a:pPr algn="ctr"/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Воспитатели: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Масычева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О.Ю</a:t>
            </a:r>
          </a:p>
          <a:p>
            <a:pPr algn="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Качкалова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В.И.</a:t>
            </a:r>
          </a:p>
          <a:p>
            <a:pPr algn="r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Саранск, 2011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0752.JPG"/>
          <p:cNvPicPr>
            <a:picLocks noGrp="1"/>
          </p:cNvPicPr>
          <p:nvPr>
            <p:ph type="pic" idx="4294967295"/>
          </p:nvPr>
        </p:nvPicPr>
        <p:blipFill>
          <a:blip r:embed="rId2" cstate="print"/>
          <a:srcRect t="1528" b="1528"/>
          <a:stretch>
            <a:fillRect/>
          </a:stretch>
        </p:blipFill>
        <p:spPr>
          <a:xfrm>
            <a:off x="2285984" y="500042"/>
            <a:ext cx="5029200" cy="36576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786050" y="4429132"/>
            <a:ext cx="39290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Подождите-ка, подружки.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Где глаза у вас, где ушки?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Дело кончится печально.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Может быть немало бед.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Ведь дорога не читальня,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не место для бесед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0755.JPG"/>
          <p:cNvPicPr>
            <a:picLocks noGrp="1"/>
          </p:cNvPicPr>
          <p:nvPr>
            <p:ph type="pic" idx="4294967295"/>
          </p:nvPr>
        </p:nvPicPr>
        <p:blipFill>
          <a:blip r:embed="rId2" cstate="print"/>
          <a:srcRect t="1528" b="1528"/>
          <a:stretch>
            <a:fillRect/>
          </a:stretch>
        </p:blipFill>
        <p:spPr>
          <a:xfrm>
            <a:off x="2214546" y="1071546"/>
            <a:ext cx="5029200" cy="36576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71802" y="5000636"/>
            <a:ext cx="320549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«На проезжей части, дети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 играйте в игры эти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Можно бегать без оглядки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Во дворе и на площадке!»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762.JPG"/>
          <p:cNvPicPr>
            <a:picLocks noGrp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928802"/>
            <a:ext cx="5851525" cy="4389438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285729"/>
            <a:ext cx="807249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Раньше счёта и письма,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Рисованья, чтенья,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Всем ребятам нужно знать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Азбуку д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виженья.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8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928802"/>
            <a:ext cx="7429552" cy="4500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0232" y="500042"/>
            <a:ext cx="5429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Правил дорожных на свете немало,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Все бы их выучить нам не мешало.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Но основное из правил движенья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Знать как таблицу должны умноженья!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4" descr="DSC008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5572164" cy="4177393"/>
          </a:xfrm>
          <a:prstGeom prst="rect">
            <a:avLst/>
          </a:prstGeom>
        </p:spPr>
      </p:pic>
      <p:pic>
        <p:nvPicPr>
          <p:cNvPr id="5" name="Рисунок 4" descr="DSC00813.JPG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rcRect l="17816" t="1528" r="-2480" b="-2039"/>
          <a:stretch>
            <a:fillRect/>
          </a:stretch>
        </p:blipFill>
        <p:spPr>
          <a:xfrm>
            <a:off x="4214810" y="2571744"/>
            <a:ext cx="4572032" cy="4071943"/>
          </a:xfrm>
        </p:spPr>
      </p:pic>
      <p:sp>
        <p:nvSpPr>
          <p:cNvPr id="4" name="TextBox 3"/>
          <p:cNvSpPr txBox="1"/>
          <p:nvPr/>
        </p:nvSpPr>
        <p:spPr>
          <a:xfrm>
            <a:off x="285720" y="4857760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Уголок по правилам дорожного движения в группе</a:t>
            </a:r>
            <a:endParaRPr lang="ru-RU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SC0081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5720" y="1000108"/>
            <a:ext cx="3778696" cy="4980025"/>
          </a:xfrm>
        </p:spPr>
      </p:pic>
      <p:pic>
        <p:nvPicPr>
          <p:cNvPr id="3" name="Рисунок 2" descr="DSC00811.JPG"/>
          <p:cNvPicPr>
            <a:picLocks noChangeAspect="1"/>
          </p:cNvPicPr>
          <p:nvPr/>
        </p:nvPicPr>
        <p:blipFill>
          <a:blip r:embed="rId3" cstate="print"/>
          <a:srcRect l="5930" r="5930"/>
          <a:stretch>
            <a:fillRect/>
          </a:stretch>
        </p:blipFill>
        <p:spPr>
          <a:xfrm>
            <a:off x="4214810" y="1000108"/>
            <a:ext cx="4618037" cy="39306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57686" y="51435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Знает каждый гражданин, 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Что в любое время года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Мостовая – для машин, 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Тротуар – для пешехода!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0817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789361" y="1568433"/>
            <a:ext cx="5111750" cy="3832225"/>
          </a:xfrm>
        </p:spPr>
      </p:pic>
      <p:sp>
        <p:nvSpPr>
          <p:cNvPr id="4" name="Прямоугольник 3"/>
          <p:cNvSpPr/>
          <p:nvPr/>
        </p:nvSpPr>
        <p:spPr>
          <a:xfrm>
            <a:off x="428596" y="2714620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По проезжей части ездят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Все по правой стороне,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Это Правило движенья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 нашей действует в стране.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0816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t="1528" b="1528"/>
          <a:stretch>
            <a:fillRect/>
          </a:stretch>
        </p:blipFill>
        <p:spPr>
          <a:xfrm>
            <a:off x="2000232" y="642918"/>
            <a:ext cx="5029200" cy="3657600"/>
          </a:xfr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857488" y="4500570"/>
            <a:ext cx="328614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ты спешишь в пути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Через улицу пройти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Там иди, где весь народ,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Там, где знак есть переход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0828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14282" y="714356"/>
            <a:ext cx="4038600" cy="3028950"/>
          </a:xfrm>
        </p:spPr>
      </p:pic>
      <p:pic>
        <p:nvPicPr>
          <p:cNvPr id="7" name="Содержимое 6" descr="DSC00824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857752" y="3500438"/>
            <a:ext cx="4038600" cy="3028950"/>
          </a:xfr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357686" y="1071546"/>
            <a:ext cx="478631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 водителю расскажет,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Скорость верную укажет.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дороги, как маяк,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Добрый друг -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Дорожный знак.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8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714488"/>
            <a:ext cx="5851525" cy="4389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0758.JPG"/>
          <p:cNvPicPr>
            <a:picLocks noGrp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00034" y="2000240"/>
            <a:ext cx="3324225" cy="4435475"/>
          </a:xfrm>
          <a:prstGeom prst="rect">
            <a:avLst/>
          </a:prstGeom>
        </p:spPr>
      </p:pic>
      <p:pic>
        <p:nvPicPr>
          <p:cNvPr id="6" name="Содержимое 5" descr="DSC00760.JPG"/>
          <p:cNvPicPr>
            <a:picLocks noGrp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572000" y="785794"/>
            <a:ext cx="4038600" cy="302895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 rot="10800000" flipV="1">
            <a:off x="4643438" y="4286256"/>
            <a:ext cx="38576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«Мой зайчик, мой мальчик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попал под трамвай.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 бежал по дорожке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ему перерезало ножки…»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28596" y="285728"/>
            <a:ext cx="407196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Здесь на посту в любое время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Дежурит ловкий постовой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 управляет сразу всеми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Кто перед ним на мостовой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</TotalTime>
  <Words>160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Лидия Федоровна</cp:lastModifiedBy>
  <cp:revision>10</cp:revision>
  <dcterms:created xsi:type="dcterms:W3CDTF">2011-10-23T03:48:45Z</dcterms:created>
  <dcterms:modified xsi:type="dcterms:W3CDTF">2020-09-28T18:40:38Z</dcterms:modified>
</cp:coreProperties>
</file>