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72" r:id="rId4"/>
    <p:sldId id="279" r:id="rId5"/>
    <p:sldId id="274" r:id="rId6"/>
    <p:sldId id="280" r:id="rId7"/>
    <p:sldId id="261" r:id="rId8"/>
    <p:sldId id="259" r:id="rId9"/>
    <p:sldId id="257" r:id="rId10"/>
    <p:sldId id="271" r:id="rId11"/>
    <p:sldId id="260" r:id="rId12"/>
    <p:sldId id="266" r:id="rId13"/>
    <p:sldId id="275" r:id="rId14"/>
    <p:sldId id="276" r:id="rId15"/>
    <p:sldId id="281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9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9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5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8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82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6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5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6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9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6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9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DA4BB5-D079-4304-9F1A-ECB1568C4938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E68A42-4BE9-4E60-98A1-F5C6210B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67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в подготовительной группе «</a:t>
            </a:r>
            <a:r>
              <a:rPr lang="ru-RU" dirty="0" err="1" smtClean="0"/>
              <a:t>Куйгорож</a:t>
            </a:r>
            <a:r>
              <a:rPr lang="ru-RU" dirty="0" smtClean="0"/>
              <a:t> в детском саду»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Подготовили: воспитатели МАОУ «Прогимназия № 119» </a:t>
            </a:r>
            <a:r>
              <a:rPr lang="ru-RU" dirty="0" err="1" smtClean="0"/>
              <a:t>Каптуренко</a:t>
            </a:r>
            <a:r>
              <a:rPr lang="ru-RU" dirty="0" smtClean="0"/>
              <a:t> О.В. и </a:t>
            </a:r>
            <a:r>
              <a:rPr lang="ru-RU" dirty="0" err="1" smtClean="0"/>
              <a:t>Войнова</a:t>
            </a:r>
            <a:r>
              <a:rPr lang="ru-RU" dirty="0" smtClean="0"/>
              <a:t> Н.Н.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89" y="288813"/>
            <a:ext cx="4805172" cy="4714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881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39" y="5246456"/>
            <a:ext cx="8534400" cy="1507067"/>
          </a:xfrm>
        </p:spPr>
        <p:txBody>
          <a:bodyPr/>
          <a:lstStyle/>
          <a:p>
            <a:r>
              <a:rPr lang="ru-RU" dirty="0" err="1" smtClean="0"/>
              <a:t>Инсценирование</a:t>
            </a:r>
            <a:r>
              <a:rPr lang="ru-RU" dirty="0" smtClean="0"/>
              <a:t> сказки «Доктор Айболит»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9" y="219973"/>
            <a:ext cx="7783184" cy="5188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12" y="219973"/>
            <a:ext cx="2180844" cy="213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0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737" y="5495026"/>
            <a:ext cx="7269342" cy="1240608"/>
          </a:xfrm>
        </p:spPr>
        <p:txBody>
          <a:bodyPr/>
          <a:lstStyle/>
          <a:p>
            <a:r>
              <a:rPr lang="ru-RU" dirty="0" smtClean="0"/>
              <a:t>Выставка работ к конкурсу «</a:t>
            </a:r>
            <a:r>
              <a:rPr lang="ru-RU" dirty="0" err="1" smtClean="0"/>
              <a:t>Бабань</a:t>
            </a:r>
            <a:r>
              <a:rPr lang="ru-RU" dirty="0" smtClean="0"/>
              <a:t> </a:t>
            </a:r>
            <a:r>
              <a:rPr lang="ru-RU" dirty="0" err="1" smtClean="0"/>
              <a:t>парь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7" y="207069"/>
            <a:ext cx="7931936" cy="5287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5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64" y="4996291"/>
            <a:ext cx="5392378" cy="1507067"/>
          </a:xfrm>
        </p:spPr>
        <p:txBody>
          <a:bodyPr/>
          <a:lstStyle/>
          <a:p>
            <a:r>
              <a:rPr lang="ru-RU" dirty="0" smtClean="0"/>
              <a:t>Дидактическая игра «Что для кого?»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2" y="185468"/>
            <a:ext cx="7019745" cy="467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57" y="2303253"/>
            <a:ext cx="5939288" cy="395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2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6391145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по детскому саду. Работа с планом-схемой.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1" y="165458"/>
            <a:ext cx="6286425" cy="419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02" y="262724"/>
            <a:ext cx="4159146" cy="2772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93" y="3207895"/>
            <a:ext cx="5194092" cy="346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58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93" y="5108435"/>
            <a:ext cx="5799460" cy="149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по детскому </a:t>
            </a:r>
            <a:r>
              <a:rPr lang="ru-RU" dirty="0" smtClean="0"/>
              <a:t>саду. Беседа </a:t>
            </a:r>
            <a:r>
              <a:rPr lang="ru-RU" dirty="0" smtClean="0"/>
              <a:t>с работниками.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3" y="142336"/>
            <a:ext cx="5422107" cy="3614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1" y="979258"/>
            <a:ext cx="6012611" cy="4008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299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39423"/>
            <a:ext cx="8534400" cy="1507067"/>
          </a:xfrm>
        </p:spPr>
        <p:txBody>
          <a:bodyPr/>
          <a:lstStyle/>
          <a:p>
            <a:r>
              <a:rPr lang="ru-RU" dirty="0" smtClean="0"/>
              <a:t>Игра «Найди </a:t>
            </a:r>
            <a:r>
              <a:rPr lang="ru-RU" dirty="0" err="1" smtClean="0"/>
              <a:t>куйгорожа</a:t>
            </a:r>
            <a:r>
              <a:rPr lang="ru-RU" dirty="0" smtClean="0"/>
              <a:t>» (работа по схеме)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71" y="185467"/>
            <a:ext cx="7382057" cy="4921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82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66" y="5321508"/>
            <a:ext cx="7517900" cy="1287488"/>
          </a:xfrm>
        </p:spPr>
        <p:txBody>
          <a:bodyPr/>
          <a:lstStyle/>
          <a:p>
            <a:r>
              <a:rPr lang="ru-RU" dirty="0" smtClean="0"/>
              <a:t>Подготовка альбома «</a:t>
            </a:r>
            <a:r>
              <a:rPr lang="ru-RU" dirty="0" err="1" smtClean="0"/>
              <a:t>Куйгорож</a:t>
            </a:r>
            <a:r>
              <a:rPr lang="ru-RU" dirty="0" smtClean="0"/>
              <a:t> в детском саду»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47" y="116172"/>
            <a:ext cx="7650608" cy="5100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60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Вид проекта: информационно-творческий</a:t>
            </a:r>
          </a:p>
          <a:p>
            <a:r>
              <a:rPr lang="ru-RU" sz="3200" b="1" dirty="0" smtClean="0"/>
              <a:t>Продолжительность: краткосрочный</a:t>
            </a:r>
          </a:p>
          <a:p>
            <a:r>
              <a:rPr lang="ru-RU" sz="3200" b="1" dirty="0" smtClean="0"/>
              <a:t>Возраст участников: дети 6-7 лет</a:t>
            </a:r>
          </a:p>
          <a:p>
            <a:r>
              <a:rPr lang="ru-RU" sz="3200" b="1" dirty="0" smtClean="0"/>
              <a:t>Участники проекта: дети, родители, воспитатели группы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1109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003775" cy="417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 Необходимо </a:t>
            </a:r>
            <a:r>
              <a:rPr lang="ru-RU" sz="2800" b="1" dirty="0"/>
              <a:t>создать условия для формирования у детей эмоционально насыщенного образа родного дома, детского сада. </a:t>
            </a:r>
            <a:r>
              <a:rPr lang="ru-RU" sz="2800" b="1" dirty="0" smtClean="0"/>
              <a:t>Воспитатель и его помощник, герой мордовской сказки </a:t>
            </a:r>
            <a:r>
              <a:rPr lang="ru-RU" sz="2800" b="1" dirty="0" err="1" smtClean="0"/>
              <a:t>Куйгорож</a:t>
            </a:r>
            <a:r>
              <a:rPr lang="ru-RU" sz="2800" b="1" dirty="0" smtClean="0"/>
              <a:t>, помогают детям ближе познакомиться с работниками детского сада. Они вместе изучают помещения детского сада, проводят занятия и конкурсы.</a:t>
            </a:r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7394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Формирование у детей представления о детском саде, его работниках, назначении, развитие патриотических чувств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2673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103" y="5056958"/>
            <a:ext cx="8534400" cy="1507067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54833"/>
            <a:ext cx="10123696" cy="5351488"/>
          </a:xfrm>
        </p:spPr>
        <p:txBody>
          <a:bodyPr>
            <a:normAutofit/>
          </a:bodyPr>
          <a:lstStyle/>
          <a:p>
            <a:r>
              <a:rPr lang="ru-RU" b="1" dirty="0" smtClean="0"/>
              <a:t>Воспитывать </a:t>
            </a:r>
            <a:r>
              <a:rPr lang="ru-RU" b="1" dirty="0"/>
              <a:t>любовь к детскому </a:t>
            </a:r>
            <a:r>
              <a:rPr lang="ru-RU" b="1" dirty="0" smtClean="0"/>
              <a:t>саду.</a:t>
            </a:r>
            <a:endParaRPr lang="ru-RU" b="1" dirty="0"/>
          </a:p>
          <a:p>
            <a:r>
              <a:rPr lang="ru-RU" b="1" dirty="0" smtClean="0"/>
              <a:t>Создать </a:t>
            </a:r>
            <a:r>
              <a:rPr lang="ru-RU" b="1" dirty="0"/>
              <a:t>благополучную атмосферу в детском саду, где взаимоотношения между людьми (взрослыми и детьми) построены на основе доброжелательности и взаимоуважении, где ребенок будет чувствовать себя желанным и </a:t>
            </a:r>
            <a:r>
              <a:rPr lang="ru-RU" b="1" dirty="0" smtClean="0"/>
              <a:t>защищенным.</a:t>
            </a:r>
            <a:endParaRPr lang="ru-RU" b="1" dirty="0"/>
          </a:p>
          <a:p>
            <a:r>
              <a:rPr lang="ru-RU" b="1" dirty="0" smtClean="0"/>
              <a:t>Побуждать </a:t>
            </a:r>
            <a:r>
              <a:rPr lang="ru-RU" b="1" dirty="0"/>
              <a:t>детей к выполнению общественно значимых заданий, к добрым делам для семьи, родного дома, детского </a:t>
            </a:r>
            <a:r>
              <a:rPr lang="ru-RU" b="1" dirty="0" smtClean="0"/>
              <a:t>сада.</a:t>
            </a:r>
            <a:endParaRPr lang="ru-RU" b="1" dirty="0"/>
          </a:p>
          <a:p>
            <a:r>
              <a:rPr lang="ru-RU" b="1" dirty="0" smtClean="0"/>
              <a:t>Упражнять </a:t>
            </a:r>
            <a:r>
              <a:rPr lang="ru-RU" b="1" dirty="0"/>
              <a:t>детей в проявлении сострадания, заботливости, внимательности к родным и близким, друзьям и сверстникам, к тем, кто о них </a:t>
            </a:r>
            <a:r>
              <a:rPr lang="ru-RU" b="1" dirty="0" smtClean="0"/>
              <a:t>заботится.</a:t>
            </a:r>
            <a:endParaRPr lang="ru-RU" b="1" dirty="0"/>
          </a:p>
          <a:p>
            <a:r>
              <a:rPr lang="ru-RU" b="1" dirty="0" smtClean="0"/>
              <a:t>Способствование </a:t>
            </a:r>
            <a:r>
              <a:rPr lang="ru-RU" b="1" dirty="0"/>
              <a:t>активному вовлечению родителей в совместную деятельность с ребенком в условиях семьи и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354100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Поэтапное решение задач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</a:t>
            </a:r>
            <a:r>
              <a:rPr lang="ru-RU" sz="3600" b="1" dirty="0" smtClean="0"/>
              <a:t> этап – теоретический</a:t>
            </a:r>
          </a:p>
          <a:p>
            <a:r>
              <a:rPr lang="en-US" sz="3600" b="1" dirty="0" smtClean="0"/>
              <a:t>II</a:t>
            </a:r>
            <a:r>
              <a:rPr lang="ru-RU" sz="3600" b="1" dirty="0" smtClean="0"/>
              <a:t> этап – практический</a:t>
            </a:r>
          </a:p>
          <a:p>
            <a:r>
              <a:rPr lang="en-US" sz="3600" b="1" dirty="0" smtClean="0"/>
              <a:t>III </a:t>
            </a:r>
            <a:r>
              <a:rPr lang="ru-RU" sz="3600" b="1" dirty="0" smtClean="0"/>
              <a:t>этап - итоговый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10904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54" y="5151566"/>
            <a:ext cx="6892608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по конструированию «</a:t>
            </a:r>
            <a:r>
              <a:rPr lang="ru-RU" dirty="0" err="1" smtClean="0"/>
              <a:t>Байгуша</a:t>
            </a:r>
            <a:r>
              <a:rPr lang="ru-RU" dirty="0" smtClean="0"/>
              <a:t>. кукла из ткани»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5" y="356016"/>
            <a:ext cx="6886107" cy="459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02" y="3035908"/>
            <a:ext cx="4620118" cy="3080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495" y="5117060"/>
            <a:ext cx="7324695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Сюжетно-ролевые игры: «Больница», «Я – воспитатель», «детский сад»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1" y="2095979"/>
            <a:ext cx="3642505" cy="2428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44" y="439947"/>
            <a:ext cx="4450511" cy="2967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61" y="2791204"/>
            <a:ext cx="4741535" cy="3161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9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16" y="5255083"/>
            <a:ext cx="6518844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кружка « я в мире людей» по теме «Мой любимый детский сад»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7" y="176841"/>
            <a:ext cx="5932818" cy="395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25" y="1816499"/>
            <a:ext cx="6035377" cy="4023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3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595</TotalTime>
  <Words>334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Проект в подготовительной группе «Куйгорож в детском саду»</vt:lpstr>
      <vt:lpstr>Паспорт проекта</vt:lpstr>
      <vt:lpstr>Актуальность проекта</vt:lpstr>
      <vt:lpstr>Цель проекта</vt:lpstr>
      <vt:lpstr>Задачи проекта</vt:lpstr>
      <vt:lpstr>Поэтапное решение задач проекта</vt:lpstr>
      <vt:lpstr>Занятие по конструированию «Байгуша. кукла из ткани»</vt:lpstr>
      <vt:lpstr>Сюжетно-ролевые игры: «Больница», «Я – воспитатель», «детский сад»</vt:lpstr>
      <vt:lpstr>Занятие кружка « я в мире людей» по теме «Мой любимый детский сад»</vt:lpstr>
      <vt:lpstr>Инсценирование сказки «Доктор Айболит»</vt:lpstr>
      <vt:lpstr>Выставка работ к конкурсу «Бабань парь»</vt:lpstr>
      <vt:lpstr>Дидактическая игра «Что для кого?»</vt:lpstr>
      <vt:lpstr>Экскурсия по детскому саду. Работа с планом-схемой.</vt:lpstr>
      <vt:lpstr>Экскурсия по детскому саду. Беседа с работниками.</vt:lpstr>
      <vt:lpstr>Игра «Найди куйгорожа» (работа по схеме)</vt:lpstr>
      <vt:lpstr>Подготовка альбома «Куйгорож в детском саду»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Procrys</dc:creator>
  <cp:lastModifiedBy>Procrys</cp:lastModifiedBy>
  <cp:revision>58</cp:revision>
  <dcterms:created xsi:type="dcterms:W3CDTF">2015-11-09T13:27:36Z</dcterms:created>
  <dcterms:modified xsi:type="dcterms:W3CDTF">2018-01-12T04:39:04Z</dcterms:modified>
</cp:coreProperties>
</file>