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3" r:id="rId4"/>
    <p:sldId id="257" r:id="rId5"/>
    <p:sldId id="258" r:id="rId6"/>
    <p:sldId id="259" r:id="rId7"/>
    <p:sldId id="265" r:id="rId8"/>
    <p:sldId id="260" r:id="rId9"/>
    <p:sldId id="266" r:id="rId10"/>
    <p:sldId id="267" r:id="rId11"/>
    <p:sldId id="269" r:id="rId12"/>
    <p:sldId id="268" r:id="rId13"/>
    <p:sldId id="261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91686" y="511628"/>
            <a:ext cx="8574622" cy="5999239"/>
          </a:xfrm>
        </p:spPr>
        <p:txBody>
          <a:bodyPr>
            <a:no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СЕМИНАР-ПРАКТИКУМ «СОВРЕМЕННЫЕ ПОДХОДЫ К ОРГАНИЗАЦИИ РАБОТЫ ПО ДОПОЛНИТЕЛЬНОМУ ОБРАЗОВАНИЮ В ДОШКОЛЬНЫХ ОБРАЗОВАТЕЛЬНЫХ ОРГАНИЗАЦИЯХ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79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6212"/>
            <a:ext cx="97536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6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6212"/>
            <a:ext cx="97536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2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6212"/>
            <a:ext cx="97536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0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482" y="2253343"/>
            <a:ext cx="10018713" cy="1752599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Важнейшим результатом работы семинара-практикума стало создание единой модели организации работы по дополнительному образованию в дошкольных образовательных организациях Республики Мордовия.</a:t>
            </a:r>
          </a:p>
        </p:txBody>
      </p:sp>
    </p:spTree>
    <p:extLst>
      <p:ext uri="{BB962C8B-B14F-4D97-AF65-F5344CB8AC3E}">
        <p14:creationId xmlns:p14="http://schemas.microsoft.com/office/powerpoint/2010/main" val="4003782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026" y="1937657"/>
            <a:ext cx="10018713" cy="175259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14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19744"/>
            <a:ext cx="10018713" cy="1502227"/>
          </a:xfrm>
        </p:spPr>
        <p:txBody>
          <a:bodyPr>
            <a:no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Cтруктурное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подразделение «Детский сад №7 комбинированного вида»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дошкольного образовательного учреждения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«Радуга» комбинированного вида»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58" y="1621971"/>
            <a:ext cx="7505154" cy="502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38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6212"/>
            <a:ext cx="97536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28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258" y="1578428"/>
            <a:ext cx="6850747" cy="51380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43200" y="85636"/>
            <a:ext cx="75002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интегрированное занятие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изучению английского языка в старшей группе на тему «Забавный английский»,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Бобул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Ю.Л., воспитателем детского сада № 7 г. Рузаевка.</a:t>
            </a:r>
          </a:p>
        </p:txBody>
      </p:sp>
    </p:spTree>
    <p:extLst>
      <p:ext uri="{BB962C8B-B14F-4D97-AF65-F5344CB8AC3E}">
        <p14:creationId xmlns:p14="http://schemas.microsoft.com/office/powerpoint/2010/main" val="2716263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61257"/>
            <a:ext cx="10018713" cy="102325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Игонина Н.В., воспитатель детского сада № 50 г. Рузаевка продемонстрировала опыт работы в кружке «Шашки – детям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823" y="1284514"/>
            <a:ext cx="7155542" cy="536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87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1025" y="228601"/>
            <a:ext cx="10018713" cy="1393370"/>
          </a:xfrm>
        </p:spPr>
        <p:txBody>
          <a:bodyPr>
            <a:no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Аргамакова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Н.А., воспитатель детского сада № 18 г. Рузаевка показала мастер-класс «Развитие технического творчества дошкольников через ТИКО конструирование».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051" y="1343025"/>
            <a:ext cx="2981325" cy="543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752" y="1504270"/>
            <a:ext cx="7586020" cy="505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17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6212"/>
            <a:ext cx="97536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91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74172"/>
            <a:ext cx="10018713" cy="113211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заключении семинара был показан небольшой концерт воспитанниками и воспитателями детского сада «Радуга»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343" y="1502227"/>
            <a:ext cx="6727710" cy="504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36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6212"/>
            <a:ext cx="97536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49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30</TotalTime>
  <Words>136</Words>
  <Application>Microsoft Office PowerPoint</Application>
  <PresentationFormat>Широкоэкранный</PresentationFormat>
  <Paragraphs>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Corbel</vt:lpstr>
      <vt:lpstr>Times New Roman</vt:lpstr>
      <vt:lpstr>Параллакс</vt:lpstr>
      <vt:lpstr>РЕСПУБЛИКАНСКИЙ СЕМИНАР-ПРАКТИКУМ «СОВРЕМЕННЫЕ ПОДХОДЫ К ОРГАНИЗАЦИИ РАБОТЫ ПО ДОПОЛНИТЕЛЬНОМУ ОБРАЗОВАНИЮ В ДОШКОЛЬНЫХ ОБРАЗОВАТЕЛЬНЫХ ОРГАНИЗАЦИЯХ»</vt:lpstr>
      <vt:lpstr>Cтруктурное подразделение «Детский сад №7 комбинированного вида» муниципального бюджетного дошкольного образовательного учреждения «Детский сад «Радуга» комбинированного вида»</vt:lpstr>
      <vt:lpstr>Презентация PowerPoint</vt:lpstr>
      <vt:lpstr>Презентация PowerPoint</vt:lpstr>
      <vt:lpstr>Игонина Н.В., воспитатель детского сада № 50 г. Рузаевка продемонстрировала опыт работы в кружке «Шашки – детям»</vt:lpstr>
      <vt:lpstr>Аргамакова Н.А., воспитатель детского сада № 18 г. Рузаевка показала мастер-класс «Развитие технического творчества дошкольников через ТИКО конструирование».</vt:lpstr>
      <vt:lpstr>Презентация PowerPoint</vt:lpstr>
      <vt:lpstr>В заключении семинара был показан небольшой концерт воспитанниками и воспитателями детского сада «Радуга»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Важнейшим результатом работы семинара-практикума стало создание единой модели организации работы по дополнительному образованию в дошкольных образовательных организациях Республики Мордовия.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РЕСПУБЛИКАНСКИЙ СЕМИНАР-ПРАКТИКУМ «СОВРЕМЕННЫЕ ПОДХОДЫ К ОРГАНИЗАЦИИ РАБОТЫ ПО ДОПОЛНИТЕЛЬНОМУ ОБРАЗОВАНИЮ В ДОШКОЛЬНЫХ ОБРАЗОВАТЕЛЬНЫХ ОРГАНИЗАЦИЯХ»</dc:title>
  <dc:creator>RT</dc:creator>
  <cp:lastModifiedBy>RT</cp:lastModifiedBy>
  <cp:revision>4</cp:revision>
  <dcterms:created xsi:type="dcterms:W3CDTF">2017-12-05T15:40:19Z</dcterms:created>
  <dcterms:modified xsi:type="dcterms:W3CDTF">2017-12-05T16:10:27Z</dcterms:modified>
</cp:coreProperties>
</file>