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9" r:id="rId4"/>
    <p:sldId id="260" r:id="rId5"/>
    <p:sldId id="261" r:id="rId6"/>
    <p:sldId id="287" r:id="rId7"/>
    <p:sldId id="289" r:id="rId8"/>
    <p:sldId id="291" r:id="rId9"/>
    <p:sldId id="288" r:id="rId10"/>
    <p:sldId id="266" r:id="rId11"/>
    <p:sldId id="292" r:id="rId12"/>
    <p:sldId id="293" r:id="rId13"/>
    <p:sldId id="267" r:id="rId14"/>
    <p:sldId id="303" r:id="rId15"/>
    <p:sldId id="304" r:id="rId16"/>
    <p:sldId id="264" r:id="rId17"/>
    <p:sldId id="281" r:id="rId18"/>
    <p:sldId id="294" r:id="rId19"/>
    <p:sldId id="271" r:id="rId20"/>
    <p:sldId id="296" r:id="rId21"/>
    <p:sldId id="298" r:id="rId22"/>
    <p:sldId id="302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77260527-F863-4208-9A6A-29DFD1D9FCDB}">
          <p14:sldIdLst>
            <p14:sldId id="256"/>
            <p14:sldId id="277"/>
            <p14:sldId id="259"/>
            <p14:sldId id="260"/>
            <p14:sldId id="261"/>
            <p14:sldId id="287"/>
            <p14:sldId id="289"/>
            <p14:sldId id="291"/>
            <p14:sldId id="288"/>
            <p14:sldId id="266"/>
            <p14:sldId id="292"/>
            <p14:sldId id="293"/>
            <p14:sldId id="267"/>
            <p14:sldId id="303"/>
            <p14:sldId id="304"/>
            <p14:sldId id="264"/>
            <p14:sldId id="281"/>
            <p14:sldId id="294"/>
            <p14:sldId id="271"/>
            <p14:sldId id="296"/>
            <p14:sldId id="298"/>
            <p14:sldId id="302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238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89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22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64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0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52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2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3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2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2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23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7sar.schoolrm.ru/sveden/employees/25186/304044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48145" y="148606"/>
            <a:ext cx="10573790" cy="2361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Ратниковой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Надежды Николаевны,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инструктора по физической культуре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ребенка – детский сад № 7»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621024" y="2876205"/>
            <a:ext cx="8302751" cy="372410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 рождения: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25.08.1984 г.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высшее, ГОУ ВПО «Мордовский государственный педагогический институт им. М.Е. Евсевьева».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 по физической культуре и учитель безопасности жизнедеятельности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ВСГ 1156649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 января 2008 года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высшее,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ГОУ ВПО «Мордовский государственный педагогический институт им. М.Е. Евсевьева».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 №31317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января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6" charset="0"/>
              </a:rPr>
              <a:t>Общий трудовой стаж: </a:t>
            </a:r>
            <a:r>
              <a:rPr lang="ru-RU" dirty="0" smtClean="0">
                <a:latin typeface="Times New Roman" pitchFamily="16" charset="0"/>
              </a:rPr>
              <a:t>6 лет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лет 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первая 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22.05.2019г. № 541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4" y="2892098"/>
            <a:ext cx="2382159" cy="33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7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45618" y="0"/>
            <a:ext cx="10573790" cy="12136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7. Выступления на научно-практических конференциях, педагогических чтениях, семинарах, секциях, методических объединениях.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8" y="1313525"/>
            <a:ext cx="3612082" cy="4967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30" y="1313525"/>
            <a:ext cx="3630565" cy="4993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25" y="1313525"/>
            <a:ext cx="3850186" cy="49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6" y="249381"/>
            <a:ext cx="3926434" cy="54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48" y="748145"/>
            <a:ext cx="3904103" cy="54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67" y="1246907"/>
            <a:ext cx="392643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42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3" y="270164"/>
            <a:ext cx="3729463" cy="54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87" y="270164"/>
            <a:ext cx="3926433" cy="54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40" y="270164"/>
            <a:ext cx="392643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42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84013" y="245226"/>
            <a:ext cx="11346382" cy="6816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8. Проведение открытых мероприятий, мастер-классов.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29" y="926870"/>
            <a:ext cx="4075171" cy="560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0010" y="334584"/>
            <a:ext cx="96902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участие ы комиссиях, педагогических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сообществах, в жюри конкурсов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2" y="2522765"/>
            <a:ext cx="10272590" cy="37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47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2256" y="334584"/>
            <a:ext cx="3605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11. Наставничество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28" y="1082645"/>
            <a:ext cx="3902541" cy="53671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1082645"/>
            <a:ext cx="3902540" cy="536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75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45618" y="108859"/>
            <a:ext cx="10573790" cy="6226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13. Степень осуществления просветительской функции.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75" y="731521"/>
            <a:ext cx="4168075" cy="57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49527" y="422218"/>
            <a:ext cx="10573790" cy="1148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14. Участие педагога в профессиональных конкурсах.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91" y="996661"/>
            <a:ext cx="3918019" cy="5388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73" y="1224643"/>
            <a:ext cx="3918019" cy="53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9" y="186839"/>
            <a:ext cx="4699941" cy="64361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8" b="2728"/>
          <a:stretch/>
        </p:blipFill>
        <p:spPr>
          <a:xfrm>
            <a:off x="1080654" y="207422"/>
            <a:ext cx="4655127" cy="639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23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18804" y="289214"/>
            <a:ext cx="10573790" cy="708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15. Награды и поощрения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9" y="1266055"/>
            <a:ext cx="3694360" cy="5216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59" y="1266055"/>
            <a:ext cx="3791454" cy="521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"/>
          <a:stretch/>
        </p:blipFill>
        <p:spPr>
          <a:xfrm>
            <a:off x="4248783" y="1266055"/>
            <a:ext cx="3667308" cy="521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4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4753" y="2235954"/>
            <a:ext cx="9875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http://ds7sar.schoolrm.ru/sveden/employees/25186/304044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9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8" y="228598"/>
            <a:ext cx="4558842" cy="63633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41" y="228598"/>
            <a:ext cx="4626885" cy="636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01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76" y="374073"/>
            <a:ext cx="4345833" cy="61052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88" y="374074"/>
            <a:ext cx="4439223" cy="61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87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8"/>
          <a:stretch/>
        </p:blipFill>
        <p:spPr>
          <a:xfrm>
            <a:off x="1500680" y="568382"/>
            <a:ext cx="3897318" cy="55703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76" y="568382"/>
            <a:ext cx="3965465" cy="55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02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713" y="2103437"/>
            <a:ext cx="10515600" cy="1325563"/>
          </a:xfrm>
        </p:spPr>
        <p:txBody>
          <a:bodyPr/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055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45618" y="266007"/>
            <a:ext cx="10573790" cy="5818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1. Формы организации физкультурных занятий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09" y="1018660"/>
            <a:ext cx="3969328" cy="545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4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45618" y="282633"/>
            <a:ext cx="10573790" cy="7647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Результаты анализа текущей документации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26" y="831624"/>
            <a:ext cx="4245885" cy="58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32757" y="0"/>
            <a:ext cx="11538065" cy="6483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Эффективность организации и проведения мероприятий оздоровительного характера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72" y="1122219"/>
            <a:ext cx="392643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1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326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конкурсах; выставках, турнирах, соревнованиях, акциях, другое.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86" y="1494358"/>
            <a:ext cx="3805014" cy="523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3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7" y="364718"/>
            <a:ext cx="4453093" cy="6305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30" y="365125"/>
            <a:ext cx="4584788" cy="630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65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342553" cy="6160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7" y="365125"/>
            <a:ext cx="4449957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8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публикаций. 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49382" y="1825625"/>
            <a:ext cx="6650182" cy="435133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сайтах, портах сети  Интернет – 2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29" y="1417638"/>
            <a:ext cx="3653053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207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4203</TotalTime>
  <Words>223</Words>
  <Application>Microsoft Office PowerPoint</Application>
  <PresentationFormat>Широкоэкранный</PresentationFormat>
  <Paragraphs>32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4. Результаты участия воспитанников в: конкурсах; выставках, турнирах, соревнованиях, акциях, другое. </vt:lpstr>
      <vt:lpstr>Презентация PowerPoint</vt:lpstr>
      <vt:lpstr>Презентация PowerPoint</vt:lpstr>
      <vt:lpstr>5. Наличие публикаций.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vospital</cp:lastModifiedBy>
  <cp:revision>72</cp:revision>
  <dcterms:created xsi:type="dcterms:W3CDTF">2017-08-25T06:36:48Z</dcterms:created>
  <dcterms:modified xsi:type="dcterms:W3CDTF">2024-02-20T05:24:06Z</dcterms:modified>
</cp:coreProperties>
</file>