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1" r:id="rId4"/>
    <p:sldId id="262" r:id="rId5"/>
    <p:sldId id="260" r:id="rId6"/>
    <p:sldId id="259" r:id="rId7"/>
    <p:sldId id="258" r:id="rId8"/>
    <p:sldId id="263" r:id="rId9"/>
    <p:sldId id="268" r:id="rId10"/>
    <p:sldId id="267" r:id="rId11"/>
    <p:sldId id="266" r:id="rId12"/>
    <p:sldId id="265" r:id="rId13"/>
    <p:sldId id="272" r:id="rId14"/>
    <p:sldId id="271" r:id="rId15"/>
    <p:sldId id="270" r:id="rId16"/>
    <p:sldId id="269" r:id="rId17"/>
    <p:sldId id="273" r:id="rId18"/>
    <p:sldId id="274" r:id="rId19"/>
    <p:sldId id="275" r:id="rId20"/>
    <p:sldId id="264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2A1F-3250-4662-9226-D92ED7B9CD0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CFD1-28FC-4DB4-B039-BBA4A5575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6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404664"/>
            <a:ext cx="66247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ТЕМА: «Оценка индивидуального развития детей дошкольного возраста»</a:t>
            </a:r>
          </a:p>
          <a:p>
            <a:endParaRPr lang="ru-RU" sz="4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ypesetting" pitchFamily="66" charset="-78"/>
            </a:endParaRPr>
          </a:p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Подготовила: Воспитатель старшей группы « Солнышко» </a:t>
            </a:r>
            <a:r>
              <a:rPr lang="ru-RU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Шабаева</a:t>
            </a:r>
            <a:r>
              <a:rPr lang="ru-RU" sz="28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 Р.Д</a:t>
            </a:r>
            <a:endParaRPr lang="ru-RU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ypesetting" pitchFamily="66" charset="-78"/>
            </a:endParaRPr>
          </a:p>
          <a:p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 </a:t>
            </a:r>
          </a:p>
          <a:p>
            <a:pPr algn="r"/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32656"/>
            <a:ext cx="6858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Отличия педагогической диагностики от психодиагностики Педагогическая диагностика осуществляется в привычной для ребенка обстановке (режимные моменты, прогулка, образовательная деятельность). Психологическая диагностика обычно проводится в кабинете психолога, в новой или не совсем привычной для ребенка обстановке. Регистрация результатов педагогической диагностики не является стандартной, педагог сам создает или выбирает удобную для использования в своей работе форму (дневниковые записи, карты развития и т.п.). Все данные и результаты психологической диагностики фиксируются в протоколах по определенной форме. </a:t>
            </a:r>
            <a:endParaRPr lang="ru-RU" sz="25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404664"/>
            <a:ext cx="6678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Отличия педагогической диагностики от психодиагностики Основную цель психологической диагностики можно сформулировать как отнесение развития ребенка к условно нормативному или отклоняющемуся и определение типа (варианта) его развития. Т.е. психологическая диагностика направлена на выявление проблем и их коррекцию. Педагогическая диагностика подходит к исследованию объекта не ради его изучения, а прежде всего ради его преобразования. Т.е. педагогическая диагностика направлена на развитие.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02359"/>
            <a:ext cx="6858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Отличия педагогической диагностики от психодиагностики Педагогическая диагностика развития ребенка складывается из множества частных оценок, она длительна по времени. Процедура психологической диагностики может носить однократный характер и ограничиваться несколькими часами. Цель психологической диагностики - количественный (баллы и уровни) и качественный анализ полученных данных. Цель педагогической диагностики – исключительно качественный анализ, т.е. содержательная характеристика наблюдаемого явления. 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764704"/>
            <a:ext cx="6858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 помнить, что целевые ориентиры не могут служить основой для диагностики ребенка, оценки его уровня развития. В связи с этим возникают вопросы: - если диагностика становится необязательной, но оценить качество мы должны, как и с помощью чего это сделать? - как педагогу оценить уровень развития фантазии, любознательности, инициативности, как измерить характер взаимодействия со взрослыми и детьми, систему отношения к себе и окружающему миру?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980728"/>
            <a:ext cx="6678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тенденции, связанные с изменением понимания оценки качества дошкольного образования, а также требования ФГОС ДО диктуют иной подход к системе оценки результатов освоения Программы. Педагог должен в первую очередь оценивать не ребенка, а качество и эффективность своей педагогической деятельности, направленной на создание условий для индивидуальной траектории развития каждого ребенка. 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02359"/>
            <a:ext cx="6858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дошкольного возраста – не всегда может сообщить информацию о себе, он не всегда готов к участию в сложных диагностических процедурах. Поэтому о нем и его возможностях лучше всего свидетельствуют: результаты его деятельности, особенности взаимодействия с окружающим миром, его поведение. Ребенок дошкольного возраста - во многом еще потенциален, то есть, скрыт в истинных своих возможностях и от себя, и от окружающих. Поэтому педагогическая диагностика носит прогностичный и вероятностный характер.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268760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это сделать? По ФГОСТ ДО в качестве целевых ориентиров на этапе завершения дошкольного образования выступают результаты социализации, личностные результаты развития ребёнка, а не результаты обучения. Таким образом, согласно Стандарту ДО, верным будет оценка вектора личностного развития, которым идет ребенок, а не конечного результата, которого необходимо добиться. 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548680"/>
            <a:ext cx="6858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Частота проведения оценки индивидуального развития дошкольника определяется педагогом самостоятельно. Важно чтобы диагностика проводилась не для оценки самой по себе, а изучала динамику развития ребенка, выявляла эффективные способы и приемы, направленные на создание условий (см. ФГОС ДО, раздел 3, п.3.2.5.) для гармоничной социальной ситуации развития, соответствующей специфике дошкольного возраста и как следствие, для достижения детьми обозначенных в ФГОС ДО целевых ориентиров.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548680"/>
            <a:ext cx="6858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 акцента на социализацию меняет представление о результатах ДО. В первую очередь, социализация предполагает развитие в дошкольном возрасте мотивационно - ценностной сферы. У дошкольников это проявляется в любознательности, в стремлении познания и осознания мира, (часто в виде вопросов «когда?», «почему?», «где?», «зачем?» и т.п.), в потребности фантазирования и творчества (инициативность), которые воплощаются в игровой, изобразительной и других видах детской деятельности. 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32656"/>
            <a:ext cx="6858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вторых, социализация предполагает развитие у дошкольников потребности в мотивации достижений. У ребёнка в дошкольном возрасте присутствует гордость за свои достижения. По данным психолого-педагогических исследований, к младшему школьному возрасту потребность в мотивации достижения часто растворяется в поучениях взрослого, который старается оценить ребёнка с точки зрения «правильности неправильности». Поэтому Стандарт ДО призывает поощрять инициативность и любознательность дошкольников как средство формирования волевого целеполагания, чувства веры в себя и в свои возможности. </a:t>
            </a:r>
            <a:endParaRPr lang="ru-RU" sz="2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71800" y="1628800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диагностика– оценка индивидуального развития детей дошкольного возраста, связанная с оценкой эффективности педагогических действий и лежащая в основе их дальнейшего планирования.   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476672"/>
            <a:ext cx="6858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один важнейший момент, связанный с социализацией - это развитие у ребёнка способности сотрудничать. В свете идей ФГОС ДО освоение этих норм в дошкольном возрасте осуществляется не в процессе обучения, а в процессе реальной совместной деятельности, через разнообразные ее виды, где дети договариваются о сотрудничестве, сопереживают неудачам и радуются успехам сверстников, учитывают интересы и чувства других, разрешают конфликты, подчиняются принятым правилам и социальным нормам - тем самым осваивают систему базовых ценностей культуры и морально-этические нормы общества. </a:t>
            </a:r>
            <a:endParaRPr lang="ru-RU" sz="2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772816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Важным блоком социализации является блок формирования жизненных навыков. Жизненные навыки - это умение детей в новой нестандартной ситуации, не бояться, находить собственные решения, ориентируясь на тот социальный опыт, который получен в процессе воспитания в детском саду и семье.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404664"/>
            <a:ext cx="6858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Ключевой принцип Стандарта: –поддержка разнообразия детства, сохранение его уникальности и самоценности, как важного этапа в общем развитии человека. (ФГОС ДО, раздел 1, п.1.2) Таким образом, в свете идей ФГОС ДО, главное назначение и смысл педагогической диагностики: в переходе от диагностики отбора к диагностике развития; в поиске наиболее оптимального пути развития двуединого процесса: социализации ребенка и развития его индивидуальности.</a:t>
            </a:r>
          </a:p>
          <a:p>
            <a:pPr algn="r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Спасибо за внимание. 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692696"/>
            <a:ext cx="6678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ФГОС ДО целевые ориентиры не подлежат непосредственной оценке, в том числе и в виде педагогической диагностики (мониторинга), а освоение Программы не сопровождается проведением промежуточных аттестаций и итоговой аттестации воспитанников (ФГОС ДО, раздел 4, п.4.2.) Данное положение не означает запрета на отслеживание эффективности усвоения Программы воспитанниками дошкольной образовательной организации.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980728"/>
            <a:ext cx="6678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реализации Программы проводиться оценка индивидуального развития детей.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 (ФГОС ДО, раздел 3, п. 3.2.3) 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980728"/>
            <a:ext cx="6606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педагогической диагностики используются исключительно для решения следующих образовательных задач: 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 2) оптимизации работы с группой детей. (ФГОС ДО, раздел 3, п. 3.2.3)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548680"/>
            <a:ext cx="6678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Дошкольный возраст – это этап, когда ребенок развивается чрезвычайно стремительно. Увидеть «зону ближайшего развития», оценить индивидуальный темп достижений и на их основе спроектировать индивидуальный маршрут дошкольного образования для каждого конкретного ребенка – вот задачи педагогической диагностики. Таким образом, результаты педагогической диагностики должны использоваться для обнаружения сильных сторон ребенка и определения перспектив его развития. 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1484784"/>
            <a:ext cx="66967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педагогической диагностики Наблюдение (основной) Педагогическая свободная беседа Анализ продуктов детской деятельности 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Проблемная ситуация 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Дидактическое задание (педагогический тест)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188640"/>
            <a:ext cx="68762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необходимости используется психологическая диагностика развития детей (выявление и изучение индивидуально-психологических особенностей детей), которую проводят квалифицированные специалисты ДОУ (педагоги-психологи, психологи) (ФГОС ДО, раздел 3, п. 3.2.3). Участие ребенка в психологической диагностике допускается только с согласия его родителей (законных представителей) Результаты психологической диагностики используются для решения задач психологического сопровождения и проведения квалифицированной коррекции развития детей. </a:t>
            </a:r>
            <a:endParaRPr lang="ru-RU" sz="27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1556792"/>
            <a:ext cx="67322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психологической диагностики Тест 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Наблюдение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Диагностическая беседа 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Анализ продуктов детской деятельности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Проективный метод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Эксперимент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1290</Words>
  <Application>Microsoft Office PowerPoint</Application>
  <PresentationFormat>Экран (4:3)</PresentationFormat>
  <Paragraphs>35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2017-12-19T14:47:15Z</dcterms:created>
  <dcterms:modified xsi:type="dcterms:W3CDTF">2018-01-22T06:47:38Z</dcterms:modified>
</cp:coreProperties>
</file>