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ogoniok.com/common/hash/1/e/1ef1ccd8-cb1a-7314-584f-7f8f1f67fe9c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11.nnm.ru/9/b/9/8/9/b3b2deeab991f6045d1c9bbfef7_prev.jp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1/15/1896_telephone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raskleischik.ru/big/33343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5.thisnext.com/media/largest_dimension/C55F0E3A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kubov.net/img/2010/10/senya-koshkin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de.trinixy.ru/pics3/20080605/sssr_140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n.omskpress.ru/news/c4b054a3403a6c47e4218e8bfd6beb4f_0.jpg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pcworld.uol.com.br/idgimages/galerias/evolucao-celular/celular_01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protouchblog.co.uk/wp-content/uploads/2010/08/touch-screen-4.jpg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ache.gawkerassets.com/assets/images/4/2010/03/500x_mobira_senator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3;&#1072;&#1090;&#1072;&#1083;&#1100;&#1103;\Desktop\&#1052;&#1054;%20&#1087;&#1072;&#1090;&#1088;&#1080;&#1086;&#1090;&#1080;&#1095;&#1077;&#1089;&#1082;&#1086;&#1077;%20&#1074;&#1086;&#1089;&#1087;&#1080;&#1090;&#1072;&#1085;&#1080;&#1077;\009_Kenny%20G%20-%20Moment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theafterlifeepitaph.files.wordpress.com/2008/11/today_is_the_35th_anniversary_of_the_first_cellular_phone_call_1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tarlink.com.mx/blog/wp-content/uploads/2009/06/10_sanyo_scp5300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hyperlink" Target="http://www.e-ink-info.com/files/e-ink/images/motorola-motofon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androidcommunity.com/blog/wp-content/uploads/2008/09/final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hyperlink" Target="http://netdna.webdesignerdepot.com/uploads/cellphone_design/dkmb86g_622gqdtrhfx_b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netdna.webdesignerdepot.com/uploads/cellphone_design/dkmb86g_622gqdtrhfx_b.jp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15.jpeg"/><Relationship Id="rId2" Type="http://schemas.openxmlformats.org/officeDocument/2006/relationships/hyperlink" Target="http://www.e-ink-info.com/files/e-ink/images/motorola-motofon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pload.wikimedia.org/wikipedia/commons/1/15/1896_telephone.jpg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20.jpeg"/><Relationship Id="rId10" Type="http://schemas.openxmlformats.org/officeDocument/2006/relationships/hyperlink" Target="http://www.yakubov.net/img/2010/10/senya-koshkin.jpg" TargetMode="External"/><Relationship Id="rId4" Type="http://schemas.openxmlformats.org/officeDocument/2006/relationships/hyperlink" Target="http://imgn.omskpress.ru/news/c4b054a3403a6c47e4218e8bfd6beb4f_0.jpg" TargetMode="External"/><Relationship Id="rId9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art-saloon.ru/big/item_5340.jpg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telegraf.by/photo/d/4724-1/skoraja.jpg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dzrpipl.ru/wp-content/uploads/cache/874_NpAdvHover.jpg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kyrgyzstan.russian-club.net/Image/kyrgyzstan/news/kyrgyzstan-12.07.jpeg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media.moyareklama.ru/i/n/1/87/87617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lib.rus.ec/i/86/164186/i_010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ome-edu.ru/user/f/00000647/primer/folder/view.php_files/P1_data/im3.jfi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dic.academic.ru/pictures/wiki/files/84/TamTam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g-fotki.yandex.ru/get/3102/elf-ka.0/0_22804_771b0336_X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www.zhaba.ru/_pics/6vz53g5xfpifpiek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mizghiryatur.mgir.net.ua/data/Module/news.2009082713413080154.jpg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rimea-tour.ru/hersones_t_08.jpg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g11.nnm.ru/1/d/9/c/6/af96ca5bfd692b6fffa256fa305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hyperlink" Target="http://img11.nnm.ru/8/c/3/a/2/967e5be0215da158bae0aea48c3_prev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0" dirty="0" smtClean="0"/>
              <a:t>МАДОУ «Центр развития ребенка детский сад 46»</a:t>
            </a:r>
            <a:endParaRPr lang="ru-RU" sz="3600" b="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147248" cy="25419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Познание природного и социального мира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Старшая группа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«ПУТЕШЕСТВИЕ В ПРОШЛОЕ ТЕЛЕФОНА»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</a:rPr>
              <a:t>(познавательное развитие)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796136" y="4437112"/>
            <a:ext cx="2890664" cy="16561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Подготовила: </a:t>
            </a:r>
          </a:p>
          <a:p>
            <a:r>
              <a:rPr lang="ru-RU" sz="1400" dirty="0" smtClean="0"/>
              <a:t>воспитатель </a:t>
            </a:r>
          </a:p>
          <a:p>
            <a:r>
              <a:rPr lang="ru-RU" sz="1400" dirty="0" smtClean="0"/>
              <a:t>старшей группы №13 </a:t>
            </a:r>
          </a:p>
          <a:p>
            <a:r>
              <a:rPr lang="ru-RU" sz="1400" dirty="0" smtClean="0"/>
              <a:t>Тайнова Ольга Сергеевна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3070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28604"/>
            <a:ext cx="435771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500042"/>
            <a:ext cx="614366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</a:t>
            </a:r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 телефонной станции работали телефонистки.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upload.wikimedia.org/wikipedia/commons/1/15/1896_teleph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708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571744"/>
            <a:ext cx="3525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0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5880" y="1524000"/>
            <a:ext cx="3952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de.trinixy.ru/pics3/20080605/sssr_140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7080" y="1524000"/>
            <a:ext cx="5069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46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500174"/>
            <a:ext cx="43078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i-main-pic" descr="Картинка 44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1524000"/>
            <a:ext cx="482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protouchblog.co.uk/wp-content/uploads/2010/08/touch-screen-4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571612"/>
            <a:ext cx="50800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4" name="i-main-pic" descr="Картинка 2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377952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264320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Путешествие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 в  прошлое телефона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 smtClean="0"/>
          </a:p>
        </p:txBody>
      </p:sp>
      <p:pic>
        <p:nvPicPr>
          <p:cNvPr id="5" name="009_Kenny G - Mome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428604"/>
            <a:ext cx="244475" cy="244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789040"/>
            <a:ext cx="3415358" cy="244827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8206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dirty="0" smtClean="0"/>
              <a:t>Первые сотовые телефоны.  </a:t>
            </a:r>
            <a:endParaRPr lang="ru-RU" sz="3200" dirty="0"/>
          </a:p>
        </p:txBody>
      </p:sp>
      <p:pic>
        <p:nvPicPr>
          <p:cNvPr id="4" name="i-main-pic" descr="Картинка 57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476672"/>
            <a:ext cx="5512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9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490728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-ink-info.com/files/e-ink/images/motorola-motofone.jpg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2143116"/>
            <a:ext cx="34645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43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446024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7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2500306"/>
            <a:ext cx="442976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http://www.e-ink-info.com/files/e-ink/images/motorola-motofone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04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4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1475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5/1896_telephone.jpg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71480"/>
            <a:ext cx="2286016" cy="25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84000">
            <a:hlinkClick r:id="rId8" tgtFrame="_blank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928670"/>
            <a:ext cx="2571768" cy="223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8 из 84000">
            <a:hlinkClick r:id="rId10" tgtFrame="_blank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786190"/>
            <a:ext cx="3071834" cy="24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5 из 45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928802"/>
            <a:ext cx="4668536" cy="30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0539284">
            <a:off x="-148265" y="1016003"/>
            <a:ext cx="40598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-101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714620"/>
            <a:ext cx="42463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b="1" dirty="0" smtClean="0">
              <a:solidFill>
                <a:srgbClr val="FF0000"/>
              </a:solidFill>
            </a:endParaRPr>
          </a:p>
          <a:p>
            <a:r>
              <a:rPr lang="ru-RU" sz="15000" b="1" dirty="0" smtClean="0">
                <a:solidFill>
                  <a:srgbClr val="FF0000"/>
                </a:solidFill>
              </a:rPr>
              <a:t>-103</a:t>
            </a:r>
            <a:endParaRPr lang="ru-RU" sz="15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276846">
            <a:off x="4343677" y="349776"/>
            <a:ext cx="37570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-102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6 из 1891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564360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3714752"/>
            <a:ext cx="38542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-103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8 из 597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5540396" cy="44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4143380"/>
            <a:ext cx="38599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-102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8 из 63023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578647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3857628"/>
            <a:ext cx="400793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</a:rPr>
              <a:t>-101</a:t>
            </a:r>
            <a:endParaRPr lang="ru-RU" sz="15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27 из 10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71480"/>
            <a:ext cx="671517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1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7153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642911" y="5537270"/>
            <a:ext cx="814393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bg2">
                    <a:lumMod val="20000"/>
                    <a:lumOff val="80000"/>
                  </a:schemeClr>
                </a:solidFill>
              </a:rPr>
              <a:t>В древности жили первобытные люди.</a:t>
            </a:r>
            <a:endParaRPr lang="ru-RU" sz="4000" b="1" cap="none" spc="0" dirty="0">
              <a:ln/>
              <a:solidFill>
                <a:schemeClr val="bg2">
                  <a:lumMod val="20000"/>
                  <a:lumOff val="8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8 из 1012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14356"/>
            <a:ext cx="5590404" cy="379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80528" y="4869160"/>
            <a:ext cx="896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Для передачи информации использовали сигнальный огонь.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39 из 1012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714356"/>
            <a:ext cx="621510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71538" y="564357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Затем-сигнальные барабаны.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i-main-pic" descr="Картинка 15 из 3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51435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8 из 12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2714620"/>
            <a:ext cx="508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3286124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 первых городах были построены высокие башни для сигнального огня.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 из 290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71480"/>
            <a:ext cx="721523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2910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СИГНАЛЬНАЯ ТРУБА - ТРЕМБИТА</a:t>
            </a:r>
            <a:endParaRPr lang="ru-RU" sz="36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15 из 361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9632" y="620688"/>
            <a:ext cx="6739112" cy="451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6262" y="5153113"/>
            <a:ext cx="8836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 Более позднее изобретение-сигнальный колокол.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i-main-pic" descr="Картинка 5 из 8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64291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6 из 84000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71546"/>
            <a:ext cx="264320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333" y="5072074"/>
            <a:ext cx="6072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Так выглядели первые телефоны.</a:t>
            </a:r>
            <a:endParaRPr lang="ru-RU" sz="4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153</Words>
  <Application>Microsoft Office PowerPoint</Application>
  <PresentationFormat>Экран (4:3)</PresentationFormat>
  <Paragraphs>77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МАДОУ «Центр развития ребенка детский сад 46»</vt:lpstr>
      <vt:lpstr>Путешествие  в  прошлое телефона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Метод2</cp:lastModifiedBy>
  <cp:revision>26</cp:revision>
  <dcterms:created xsi:type="dcterms:W3CDTF">2011-03-16T11:59:39Z</dcterms:created>
  <dcterms:modified xsi:type="dcterms:W3CDTF">2020-04-16T09:09:02Z</dcterms:modified>
</cp:coreProperties>
</file>