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47"/>
  </p:notesMasterIdLst>
  <p:sldIdLst>
    <p:sldId id="270" r:id="rId2"/>
    <p:sldId id="271" r:id="rId3"/>
    <p:sldId id="326" r:id="rId4"/>
    <p:sldId id="329" r:id="rId5"/>
    <p:sldId id="343" r:id="rId6"/>
    <p:sldId id="357" r:id="rId7"/>
    <p:sldId id="320" r:id="rId8"/>
    <p:sldId id="356" r:id="rId9"/>
    <p:sldId id="258" r:id="rId10"/>
    <p:sldId id="344" r:id="rId11"/>
    <p:sldId id="297" r:id="rId12"/>
    <p:sldId id="259" r:id="rId13"/>
    <p:sldId id="334" r:id="rId14"/>
    <p:sldId id="262" r:id="rId15"/>
    <p:sldId id="290" r:id="rId16"/>
    <p:sldId id="264" r:id="rId17"/>
    <p:sldId id="330" r:id="rId18"/>
    <p:sldId id="268" r:id="rId19"/>
    <p:sldId id="353" r:id="rId20"/>
    <p:sldId id="352" r:id="rId21"/>
    <p:sldId id="345" r:id="rId22"/>
    <p:sldId id="292" r:id="rId23"/>
    <p:sldId id="277" r:id="rId24"/>
    <p:sldId id="293" r:id="rId25"/>
    <p:sldId id="275" r:id="rId26"/>
    <p:sldId id="346" r:id="rId27"/>
    <p:sldId id="348" r:id="rId28"/>
    <p:sldId id="350" r:id="rId29"/>
    <p:sldId id="347" r:id="rId30"/>
    <p:sldId id="294" r:id="rId31"/>
    <p:sldId id="355" r:id="rId32"/>
    <p:sldId id="316" r:id="rId33"/>
    <p:sldId id="318" r:id="rId34"/>
    <p:sldId id="332" r:id="rId35"/>
    <p:sldId id="342" r:id="rId36"/>
    <p:sldId id="269" r:id="rId37"/>
    <p:sldId id="317" r:id="rId38"/>
    <p:sldId id="295" r:id="rId39"/>
    <p:sldId id="283" r:id="rId40"/>
    <p:sldId id="354" r:id="rId41"/>
    <p:sldId id="279" r:id="rId42"/>
    <p:sldId id="286" r:id="rId43"/>
    <p:sldId id="351" r:id="rId44"/>
    <p:sldId id="340" r:id="rId45"/>
    <p:sldId id="32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1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316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54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162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9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48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0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0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3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14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4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8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5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BDB7C-AD40-4F20-A5E4-14AE19EA0BE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0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70312"/>
            <a:ext cx="8968154" cy="237392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Афонькина Любовь Михайловна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детский 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</a:t>
            </a:r>
            <a: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290645" y="2497015"/>
            <a:ext cx="4853355" cy="4360985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0"/>
              </a:spcBef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    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12.12.1980г.</a:t>
            </a:r>
          </a:p>
          <a:p>
            <a:pPr algn="l">
              <a:spcBef>
                <a:spcPts val="0"/>
              </a:spcBef>
            </a:pPr>
            <a: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Профессиональное образование</a:t>
            </a:r>
            <a:endParaRPr lang="ru-RU" alt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Библиотекарь-Библиограф Специальность «Библиотековедение-библиография»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Огарёва                                                            Диплом  ИВС 0260934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20.06.2003г.</a:t>
            </a:r>
          </a:p>
          <a:p>
            <a:pPr algn="l">
              <a:spcBef>
                <a:spcPts val="0"/>
              </a:spcBef>
            </a:pP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alt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Присвоена квалификация «Педагог дошкольного образования»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 профессионального образования ООО «Центр Проблем Детства»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0602300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21.12.2013 г.</a:t>
            </a:r>
          </a:p>
          <a:p>
            <a:pPr algn="l">
              <a:spcBef>
                <a:spcPts val="0"/>
              </a:spcBef>
            </a:pP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 воспитатель): </a:t>
            </a:r>
            <a:r>
              <a:rPr lang="en-US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л.11 мес.</a:t>
            </a:r>
            <a: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л.11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мес.</a:t>
            </a:r>
            <a: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Администратор.000\Pictures\IMG-14989ac0258f0d796fa93e355741750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64" y="2628900"/>
            <a:ext cx="2463523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157" y="1236606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 публикации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30" y="175438"/>
            <a:ext cx="4561834" cy="645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0" t="12609" r="29347" b="4783"/>
          <a:stretch/>
        </p:blipFill>
        <p:spPr bwMode="auto">
          <a:xfrm>
            <a:off x="4690209" y="581025"/>
            <a:ext cx="432996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2" t="12702" r="29562" b="4696"/>
          <a:stretch/>
        </p:blipFill>
        <p:spPr bwMode="auto">
          <a:xfrm>
            <a:off x="133351" y="581025"/>
            <a:ext cx="4324349" cy="546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52400"/>
            <a:ext cx="52800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4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0350" y="705135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71" y="201072"/>
            <a:ext cx="4336280" cy="61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12555" r="31806" b="4555"/>
          <a:stretch/>
        </p:blipFill>
        <p:spPr bwMode="auto">
          <a:xfrm>
            <a:off x="197427" y="479713"/>
            <a:ext cx="4304291" cy="611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58" y="479713"/>
            <a:ext cx="4211435" cy="61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49" y="136478"/>
            <a:ext cx="4617126" cy="653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918" y="73242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46" y="514351"/>
            <a:ext cx="4336897" cy="61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84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960" y="1043559"/>
            <a:ext cx="7328452" cy="3949147"/>
          </a:xfrm>
        </p:spPr>
        <p:txBody>
          <a:bodyPr/>
          <a:lstStyle/>
          <a:p>
            <a:pPr algn="ctr"/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 деятельности)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4" y="857251"/>
            <a:ext cx="4027118" cy="56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25" y="857251"/>
            <a:ext cx="4027120" cy="569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690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918" y="732429"/>
            <a:ext cx="6347714" cy="5128591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52" y="229810"/>
            <a:ext cx="4590723" cy="649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093" y="1432421"/>
            <a:ext cx="6347714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49" y="161663"/>
            <a:ext cx="4509714" cy="637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-81" r="-1" b="-1"/>
          <a:stretch/>
        </p:blipFill>
        <p:spPr bwMode="auto">
          <a:xfrm>
            <a:off x="590649" y="636023"/>
            <a:ext cx="3885499" cy="5500355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79" y="636023"/>
            <a:ext cx="3888830" cy="5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1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1047" r="22081" b="13056"/>
          <a:stretch/>
        </p:blipFill>
        <p:spPr bwMode="auto">
          <a:xfrm>
            <a:off x="496870" y="415638"/>
            <a:ext cx="8117194" cy="586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984" y="214349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55" y="961672"/>
            <a:ext cx="7328452" cy="3949147"/>
          </a:xfrm>
        </p:spPr>
        <p:txBody>
          <a:bodyPr/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https://ds17sar.schoolrm.ru/sveden/employees/30121/501450/?bitrix_include_areas=N&amp;clear_cache=Y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6" y="381194"/>
            <a:ext cx="4221548" cy="59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11" y="381194"/>
            <a:ext cx="4217246" cy="596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06" y="173020"/>
            <a:ext cx="4469250" cy="63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006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501" y="1965079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7" y="416275"/>
            <a:ext cx="4318612" cy="610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33" y="416275"/>
            <a:ext cx="4318612" cy="610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5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353533"/>
            <a:ext cx="4353791" cy="615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3" y="353533"/>
            <a:ext cx="4353791" cy="615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0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7" y="116959"/>
            <a:ext cx="4652584" cy="658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0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012" y="1924136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432" y="2074260"/>
            <a:ext cx="634771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7" y="419823"/>
            <a:ext cx="4269778" cy="60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" y="403745"/>
            <a:ext cx="4078239" cy="576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1" y="371475"/>
            <a:ext cx="4063158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29" y="127591"/>
            <a:ext cx="4582390" cy="64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3" y="446565"/>
            <a:ext cx="8431542" cy="595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419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510" y="2151797"/>
            <a:ext cx="6347714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</a:t>
            </a:r>
            <a:r>
              <a:rPr lang="ru-RU" b="1" dirty="0" err="1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18" y="428685"/>
            <a:ext cx="4428158" cy="62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" y="238407"/>
            <a:ext cx="4425690" cy="62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47" y="199764"/>
            <a:ext cx="4447527" cy="62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9" y="134737"/>
            <a:ext cx="4703397" cy="664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8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1" y="390053"/>
            <a:ext cx="4113041" cy="581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90053"/>
            <a:ext cx="4131426" cy="58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9" y="357447"/>
            <a:ext cx="4067036" cy="57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195" y="-546923"/>
            <a:ext cx="5006666" cy="70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" y="227414"/>
            <a:ext cx="4413358" cy="6423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599" y="227414"/>
            <a:ext cx="4155710" cy="64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3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735" y="1988167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Наставничество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2801</TotalTime>
  <Words>343</Words>
  <Application>Microsoft Office PowerPoint</Application>
  <PresentationFormat>Экран (4:3)</PresentationFormat>
  <Paragraphs>29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Calibri</vt:lpstr>
      <vt:lpstr>Microsoft Sans Serif</vt:lpstr>
      <vt:lpstr>Times New Roman</vt:lpstr>
      <vt:lpstr>Trebuchet MS</vt:lpstr>
      <vt:lpstr>Wingdings 3</vt:lpstr>
      <vt:lpstr>Аспект</vt:lpstr>
      <vt:lpstr>                                                                     Министерство образования РМ  ПОРТФОЛИО Афонькина Любовь Михайловна  Воспитателя МАДОУ «Центр развития ребёнка - детский сад №17»   </vt:lpstr>
      <vt:lpstr>1. Участие в инновационной (экспериментальной деятельности) </vt:lpstr>
      <vt:lpstr> Инновационный педагогический опыт представлен на сайте: https://ds17sar.schoolrm.ru/sveden/employees/30121/501450/?bitrix_include_areas=N&amp;clear_cache=Y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конкурсах; выставках; турнирах; соревнованиях; - акциях; - фестивалях</vt:lpstr>
      <vt:lpstr>Презентация PowerPoint</vt:lpstr>
      <vt:lpstr>Презентация PowerPoint</vt:lpstr>
      <vt:lpstr>Презентация PowerPoint</vt:lpstr>
      <vt:lpstr>  5. Наличие авторских программ, методических пособий</vt:lpstr>
      <vt:lpstr>Презентация PowerPoint</vt:lpstr>
      <vt:lpstr>Презентация PowerPoint</vt:lpstr>
      <vt:lpstr>6. Выступления 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 </vt:lpstr>
      <vt:lpstr>Презентация PowerPoint</vt:lpstr>
      <vt:lpstr>Презентация PowerPoint</vt:lpstr>
      <vt:lpstr>10. Позитивные результаты работы с воспитанниками </vt:lpstr>
      <vt:lpstr>Презентация PowerPoint</vt:lpstr>
      <vt:lpstr>Презентация PowerPoint</vt:lpstr>
      <vt:lpstr>11.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14. Награды и поощрения педагога в межаттестационный период    </vt:lpstr>
      <vt:lpstr> 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 Windows</cp:lastModifiedBy>
  <cp:revision>165</cp:revision>
  <dcterms:created xsi:type="dcterms:W3CDTF">2016-06-24T07:37:12Z</dcterms:created>
  <dcterms:modified xsi:type="dcterms:W3CDTF">2022-02-07T11:13:27Z</dcterms:modified>
</cp:coreProperties>
</file>