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60"/>
  </p:notesMasterIdLst>
  <p:sldIdLst>
    <p:sldId id="270" r:id="rId2"/>
    <p:sldId id="257" r:id="rId3"/>
    <p:sldId id="338" r:id="rId4"/>
    <p:sldId id="339" r:id="rId5"/>
    <p:sldId id="340" r:id="rId6"/>
    <p:sldId id="378" r:id="rId7"/>
    <p:sldId id="273" r:id="rId8"/>
    <p:sldId id="324" r:id="rId9"/>
    <p:sldId id="258" r:id="rId10"/>
    <p:sldId id="302" r:id="rId11"/>
    <p:sldId id="379" r:id="rId12"/>
    <p:sldId id="380" r:id="rId13"/>
    <p:sldId id="343" r:id="rId14"/>
    <p:sldId id="381" r:id="rId15"/>
    <p:sldId id="377" r:id="rId16"/>
    <p:sldId id="382" r:id="rId17"/>
    <p:sldId id="262" r:id="rId18"/>
    <p:sldId id="290" r:id="rId19"/>
    <p:sldId id="383" r:id="rId20"/>
    <p:sldId id="384" r:id="rId21"/>
    <p:sldId id="307" r:id="rId22"/>
    <p:sldId id="265" r:id="rId23"/>
    <p:sldId id="268" r:id="rId24"/>
    <p:sldId id="326" r:id="rId25"/>
    <p:sldId id="368" r:id="rId26"/>
    <p:sldId id="352" r:id="rId27"/>
    <p:sldId id="362" r:id="rId28"/>
    <p:sldId id="385" r:id="rId29"/>
    <p:sldId id="386" r:id="rId30"/>
    <p:sldId id="387" r:id="rId31"/>
    <p:sldId id="365" r:id="rId32"/>
    <p:sldId id="370" r:id="rId33"/>
    <p:sldId id="366" r:id="rId34"/>
    <p:sldId id="372" r:id="rId35"/>
    <p:sldId id="376" r:id="rId36"/>
    <p:sldId id="367" r:id="rId37"/>
    <p:sldId id="275" r:id="rId38"/>
    <p:sldId id="294" r:id="rId39"/>
    <p:sldId id="330" r:id="rId40"/>
    <p:sldId id="269" r:id="rId41"/>
    <p:sldId id="295" r:id="rId42"/>
    <p:sldId id="283" r:id="rId43"/>
    <p:sldId id="282" r:id="rId44"/>
    <p:sldId id="374" r:id="rId45"/>
    <p:sldId id="281" r:id="rId46"/>
    <p:sldId id="313" r:id="rId47"/>
    <p:sldId id="317" r:id="rId48"/>
    <p:sldId id="320" r:id="rId49"/>
    <p:sldId id="388" r:id="rId50"/>
    <p:sldId id="321" r:id="rId51"/>
    <p:sldId id="354" r:id="rId52"/>
    <p:sldId id="363" r:id="rId53"/>
    <p:sldId id="279" r:id="rId54"/>
    <p:sldId id="278" r:id="rId55"/>
    <p:sldId id="369" r:id="rId56"/>
    <p:sldId id="375" r:id="rId57"/>
    <p:sldId id="364" r:id="rId58"/>
    <p:sldId id="285" r:id="rId5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4660"/>
  </p:normalViewPr>
  <p:slideViewPr>
    <p:cSldViewPr snapToGrid="0">
      <p:cViewPr varScale="1">
        <p:scale>
          <a:sx n="61" d="100"/>
          <a:sy n="61" d="100"/>
        </p:scale>
        <p:origin x="-114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0206BF0-2B57-47DE-A3EA-3ACE4CE91C76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44CE3F0-8F4C-4343-B320-17B6A32D5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84833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6" y="-8468"/>
            <a:chExt cx="9171316" cy="6874935"/>
          </a:xfrm>
        </p:grpSpPr>
        <p:cxnSp>
          <p:nvCxnSpPr>
            <p:cNvPr id="5" name="Straight Connector 27"/>
            <p:cNvCxnSpPr/>
            <p:nvPr/>
          </p:nvCxnSpPr>
          <p:spPr>
            <a:xfrm flipV="1">
              <a:off x="5130456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reeform 2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3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31"/>
            <p:cNvSpPr/>
            <p:nvPr/>
          </p:nvSpPr>
          <p:spPr>
            <a:xfrm>
              <a:off x="6638635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3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3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7"/>
            <p:cNvSpPr/>
            <p:nvPr/>
          </p:nvSpPr>
          <p:spPr>
            <a:xfrm>
              <a:off x="-8466" y="-8468"/>
              <a:ext cx="863632" cy="5698416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52BD67-6885-4AFB-9C20-295B6E9F23B5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38C6A-8C70-471D-9F09-C7188AC19D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20C78-7BA1-4604-8075-BAF04638FF82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6FD886-3E78-4C45-852D-6F2F11ECFB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19DA3-04D9-499E-9392-B62DE492CD2F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1B8B1-3DC2-43B2-A26E-7A4D54240D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AA612-A238-45C3-89B2-E9C7E9FDAACC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FA8D3-82B3-4610-9B99-82EC8CCA2C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482600" y="790575"/>
            <a:ext cx="4572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6748463" y="2886075"/>
            <a:ext cx="4572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+mn-cs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AA56E-24E4-4514-A6FA-1E7F88EBFF9C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2F6A7-50EA-4DFF-91F7-54E2D95705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457FA-B12D-478B-A61A-72FB95B7982E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3FCAD-109E-4B2E-B9F6-82F05A5B00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1E9B2-86CC-492D-88BD-B2A4F2F21E99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9B9E6-6996-4CBE-8E76-16F9568EE7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895A2-0E33-42FF-B4CE-CFB2DDAA2375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E1FCE-A482-4195-BE99-95EDB2A6FD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FA4C6-A939-4CFE-BA1D-849CA6F6276E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4C1A4-DD3E-415C-AD82-3C3D414599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778AE-DC59-4D18-894F-AC9C4C9A7BEF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63B7-B65A-4035-8ED5-8EAE3E85D6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51676-80A9-42F3-B76D-58BBA2CA4671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F48AD-F859-4B58-84C2-9E704D2144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F4D87-273F-48AF-B493-7B42A55F870F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7EE13-12FF-47B9-BFC3-C12A32097E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24EB2-8C7E-46E2-8EBD-22C014004686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D70D8-FD4E-45B3-B881-7A65F1800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136B4-9B64-4E09-94F8-9699DB412019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22377-B0BA-4158-BF65-C1514F96CE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80619-CF81-4049-BAC7-3AEB0648C8DA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8811C-242D-40E2-8FF0-DD838A3B71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8074-8438-4FC3-A505-3B0E9B96B74A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7243F0-ADF7-43BC-A96D-211163527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E2D420D-D7E5-4D69-9D40-3A997547D936}" type="datetimeFigureOut">
              <a:rPr lang="ru-RU"/>
              <a:pPr>
                <a:defRPr/>
              </a:pPr>
              <a:t>14.02.2022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55BDA2-D5B1-45AE-A025-85F17C4EB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0" r:id="rId2"/>
    <p:sldLayoutId id="2147483709" r:id="rId3"/>
    <p:sldLayoutId id="2147483708" r:id="rId4"/>
    <p:sldLayoutId id="2147483707" r:id="rId5"/>
    <p:sldLayoutId id="2147483706" r:id="rId6"/>
    <p:sldLayoutId id="2147483705" r:id="rId7"/>
    <p:sldLayoutId id="2147483704" r:id="rId8"/>
    <p:sldLayoutId id="2147483703" r:id="rId9"/>
    <p:sldLayoutId id="2147483702" r:id="rId10"/>
    <p:sldLayoutId id="2147483712" r:id="rId11"/>
    <p:sldLayoutId id="2147483701" r:id="rId12"/>
    <p:sldLayoutId id="2147483713" r:id="rId13"/>
    <p:sldLayoutId id="2147483700" r:id="rId14"/>
    <p:sldLayoutId id="2147483699" r:id="rId15"/>
    <p:sldLayoutId id="2147483698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s://ds76sar.schoolrm.ru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7432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  <a: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Молянова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Павловна</a:t>
            </a:r>
            <a: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7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«Детский сад №76 комбинированного вида»</a:t>
            </a:r>
            <a: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027488" y="2097088"/>
            <a:ext cx="4852987" cy="4760912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ru-RU" alt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Дата рождения:        07.06.1978</a:t>
            </a:r>
            <a:r>
              <a:rPr lang="ru-RU" alt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ru-RU" altLang="ru-RU" sz="1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  <a:t/>
            </a:r>
            <a:br>
              <a:rPr lang="ru-RU" altLang="ru-RU" sz="1500" b="1" dirty="0">
                <a:solidFill>
                  <a:srgbClr val="000000"/>
                </a:solidFill>
                <a:latin typeface="Microsoft Sans Serif" pitchFamily="34" charset="0"/>
                <a:cs typeface="Microsoft Sans Serif" pitchFamily="34" charset="0"/>
              </a:rPr>
            </a:br>
            <a:r>
              <a:rPr lang="ru-RU" altLang="ru-RU" sz="1500" dirty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 </a:t>
            </a:r>
            <a:r>
              <a:rPr lang="ru-RU" alt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. Профессиональное образование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1997-2002гг., МГУ им. Н. П. Огарева. Квалификация по диплому: Филолог-преподаватель. Специальность «Филология».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ru-RU" alt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ДВС 1654041 24 июня 2002г.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ru-RU" alt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Профессиональная переподготовка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2017г. - по программе «Педагог дошкольного и дополнительного образования» в МГПИ им. М. Е. </a:t>
            </a:r>
            <a:r>
              <a:rPr lang="ru-RU" altLang="ru-RU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ru-RU" alt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№132405964405 25 декабря 2017г.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ru-RU" altLang="ru-RU" sz="1500" dirty="0">
                <a:solidFill>
                  <a:srgbClr val="000000"/>
                </a:solidFill>
                <a:latin typeface="Times New Roman" pitchFamily="18" charset="0"/>
                <a:cs typeface="Microsoft Sans Serif" pitchFamily="34" charset="0"/>
              </a:rPr>
              <a:t>Стаж педагогической работы </a:t>
            </a:r>
            <a:br>
              <a:rPr lang="ru-RU" altLang="ru-RU" sz="1500" dirty="0">
                <a:solidFill>
                  <a:srgbClr val="000000"/>
                </a:solidFill>
                <a:latin typeface="Times New Roman" pitchFamily="18" charset="0"/>
                <a:cs typeface="Microsoft Sans Serif" pitchFamily="34" charset="0"/>
              </a:rPr>
            </a:br>
            <a:r>
              <a:rPr lang="ru-RU" altLang="ru-RU" sz="1500" dirty="0">
                <a:solidFill>
                  <a:srgbClr val="000000"/>
                </a:solidFill>
                <a:latin typeface="Times New Roman" pitchFamily="18" charset="0"/>
                <a:cs typeface="Microsoft Sans Serif" pitchFamily="34" charset="0"/>
              </a:rPr>
              <a:t> (по специальности  воспитатель): 3  </a:t>
            </a:r>
            <a:r>
              <a:rPr lang="ru-RU" altLang="ru-RU" sz="1500" dirty="0" smtClean="0">
                <a:solidFill>
                  <a:srgbClr val="000000"/>
                </a:solidFill>
                <a:latin typeface="Times New Roman" pitchFamily="18" charset="0"/>
                <a:cs typeface="Microsoft Sans Serif" pitchFamily="34" charset="0"/>
              </a:rPr>
              <a:t>года</a:t>
            </a:r>
            <a:r>
              <a:rPr lang="ru-RU" altLang="ru-RU" sz="1500" b="1" dirty="0">
                <a:solidFill>
                  <a:srgbClr val="000000"/>
                </a:solidFill>
                <a:latin typeface="Times New Roman" pitchFamily="18" charset="0"/>
                <a:cs typeface="Microsoft Sans Serif" pitchFamily="34" charset="0"/>
              </a:rPr>
              <a:t/>
            </a:r>
            <a:br>
              <a:rPr lang="ru-RU" altLang="ru-RU" sz="1500" b="1" dirty="0">
                <a:solidFill>
                  <a:srgbClr val="000000"/>
                </a:solidFill>
                <a:latin typeface="Times New Roman" pitchFamily="18" charset="0"/>
                <a:cs typeface="Microsoft Sans Serif" pitchFamily="34" charset="0"/>
              </a:rPr>
            </a:br>
            <a:r>
              <a:rPr lang="ru-RU" altLang="ru-RU" sz="1500" dirty="0">
                <a:solidFill>
                  <a:srgbClr val="000000"/>
                </a:solidFill>
                <a:latin typeface="Times New Roman" pitchFamily="18" charset="0"/>
                <a:cs typeface="Microsoft Sans Serif" pitchFamily="34" charset="0"/>
              </a:rPr>
              <a:t>Общий трудовой стаж:  11лет</a:t>
            </a:r>
          </a:p>
          <a:p>
            <a:pPr algn="l">
              <a:lnSpc>
                <a:spcPct val="80000"/>
              </a:lnSpc>
              <a:spcBef>
                <a:spcPct val="0"/>
              </a:spcBef>
            </a:pPr>
            <a:r>
              <a:rPr lang="ru-RU" sz="1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Сайт МАДОУ «Детский сад №76 комбинированного вида»: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hlinkClick r:id="rId2"/>
              </a:rPr>
              <a:t>https://ds76sar.schoolrm.ru/ </a:t>
            </a:r>
            <a:r>
              <a:rPr lang="ru-RU" altLang="ru-RU" i="1" dirty="0">
                <a:solidFill>
                  <a:schemeClr val="tx1"/>
                </a:solidFill>
                <a:latin typeface="Times New Roman" pitchFamily="18" charset="0"/>
                <a:cs typeface="Microsoft Sans Serif" pitchFamily="34" charset="0"/>
              </a:rPr>
              <a:t/>
            </a:r>
            <a:br>
              <a:rPr lang="ru-RU" altLang="ru-RU" i="1" dirty="0">
                <a:solidFill>
                  <a:schemeClr val="tx1"/>
                </a:solidFill>
                <a:latin typeface="Times New Roman" pitchFamily="18" charset="0"/>
                <a:cs typeface="Microsoft Sans Serif" pitchFamily="34" charset="0"/>
              </a:rPr>
            </a:br>
            <a:endParaRPr lang="ru-RU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5D1DC82-D2A4-470F-97D3-2BCE6337F4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190" y="2247902"/>
            <a:ext cx="3294482" cy="329448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299054B-B3A6-4BE3-94D3-D6B8C4F837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521" y="321101"/>
            <a:ext cx="4406632" cy="60033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FCBE4A-43BC-4DCC-B657-43042D5F77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2624" y="333625"/>
            <a:ext cx="4096011" cy="600338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505BFE2-8C86-4021-A00E-2AA6307D4A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4220" y="383163"/>
            <a:ext cx="4129377" cy="58345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F194721-21E0-4820-8FFB-606AB66C1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912" y="746449"/>
            <a:ext cx="3679204" cy="52344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9B9E63-DDC8-42D1-99F2-F2F8513FBF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9886" y="746449"/>
            <a:ext cx="3451064" cy="523447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198FF63-7963-4715-8B87-B823F663E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130" y="797766"/>
            <a:ext cx="3812785" cy="53838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3706E25-F2F1-4BFA-9508-2116565DB1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797766"/>
            <a:ext cx="3618469" cy="538388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4A66200-E399-4F4A-AB08-9560A6E0C5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3352" y="427190"/>
            <a:ext cx="4129377" cy="58156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18EF0A-2D81-47C6-83BC-0248EEC53E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776" y="330591"/>
            <a:ext cx="4427851" cy="61968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AF1DAFD-8D0A-4C9F-AB62-D8EEDB92D5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1510" y="330591"/>
            <a:ext cx="4165206" cy="619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632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7BE4656-4631-43E5-AF58-52A74A6810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8449" y="699796"/>
            <a:ext cx="3603609" cy="53837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84B6D12-C9BE-4E7F-844F-125FF8454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409" y="699796"/>
            <a:ext cx="3843839" cy="53837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199" y="647700"/>
            <a:ext cx="6347714" cy="13208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в: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выставках;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турнирах;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соревнованиях;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акциях;</a:t>
            </a:r>
            <a:b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8000">
                  <a:solidFill>
                    <a:srgbClr val="A5644E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фестивалях.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4272AF-7A3B-43B6-8D99-161B467CB2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43662" y="0"/>
            <a:ext cx="533729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0A13BA-1E41-487A-8FD7-13B56B67C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1427" y="309488"/>
            <a:ext cx="4130573" cy="597362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831CF8-8D09-4807-B89A-73BE72FDECE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73814" y="309488"/>
            <a:ext cx="4212701" cy="59441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609599"/>
            <a:ext cx="7285894" cy="496472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33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r>
              <a:rPr lang="ru-RU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(экспериментальной) деятельности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90EAA46-911E-478B-882D-54C2668680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7256" y="207760"/>
            <a:ext cx="4456829" cy="624340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217C164-C50C-43D8-904F-15D0249E6E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8531" y="625152"/>
            <a:ext cx="3713583" cy="57880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FC5F99-F537-46F0-BFA2-83EFCFF9D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0360" y="625151"/>
            <a:ext cx="4071640" cy="58129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1043E9D-B9D4-4A7E-B740-45FDA53431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5680" y="433873"/>
            <a:ext cx="3935222" cy="59902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7FEE785-27A9-4E51-B5B5-FB1BD14C93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206" y="433873"/>
            <a:ext cx="4204799" cy="5990253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16100" y="520700"/>
            <a:ext cx="6348413" cy="5129213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</a:t>
            </a:r>
            <a:b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r>
              <a:rPr lang="ru-RU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b="1" dirty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12C569C-E690-47DC-8DCF-2F71088A9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937" y="140677"/>
            <a:ext cx="4339063" cy="61335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81F891D-B569-461B-AA2B-27C951CC20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2463" y="140677"/>
            <a:ext cx="4328600" cy="613351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CEE4422-A62E-492B-9379-E3000D5286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097" y="250520"/>
            <a:ext cx="4324955" cy="633190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0ED0E6B-13A5-44F8-A937-CD7794338A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2040" y="223169"/>
            <a:ext cx="4251960" cy="618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0342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B1861A1-2FA8-4221-A07C-74E95DECCD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3914" y="429208"/>
            <a:ext cx="3982225" cy="57896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2BA6AAC-0831-431B-B098-EBA55F5512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839" y="429208"/>
            <a:ext cx="4080111" cy="576631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5D2392-E283-4C05-B99E-9247FDD390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141479" y="212872"/>
            <a:ext cx="5078188" cy="70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7080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52186" y="1765126"/>
            <a:ext cx="7440461" cy="13208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Проведение открытых занятий, мастер-классов, мероприятий.</a:t>
            </a:r>
            <a:r>
              <a:rPr lang="ru-RU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995885-0544-46C1-B709-C9C41FDD7C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3962" y="232357"/>
            <a:ext cx="4269460" cy="62179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283E126-934E-4207-A72D-5E8608183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359" y="352797"/>
            <a:ext cx="4245016" cy="60772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47863" y="190500"/>
            <a:ext cx="4964112" cy="623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33565C-4497-45C7-BB3F-E6D24FD09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9117" y="302695"/>
            <a:ext cx="4189835" cy="607724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4948F17-0D5B-4524-B8BA-5C1F1A355591}"/>
              </a:ext>
            </a:extLst>
          </p:cNvPr>
          <p:cNvSpPr/>
          <p:nvPr/>
        </p:nvSpPr>
        <p:spPr>
          <a:xfrm>
            <a:off x="1075311" y="1096666"/>
            <a:ext cx="76428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Общественно-педагогическая деятельность педагога: участие в комиссиях, педагогических сообществах, в жюри конкурсов.</a:t>
            </a:r>
            <a:br>
              <a:rPr 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499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785B33F-EA73-434B-8FF7-23AF83D515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6685" y="450937"/>
            <a:ext cx="6644629" cy="623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39199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23F7168-B848-4A5A-A190-132AD752EE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3733" y="0"/>
            <a:ext cx="6527409" cy="43214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7426294-2B4E-497C-B50A-66472CB1A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1206" y="4321421"/>
            <a:ext cx="6527409" cy="25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1458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4A7475-FB23-4D57-8900-53C650C859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6170" y="450166"/>
            <a:ext cx="4127229" cy="57255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4F90F0-6779-4BD3-9675-ACD9648DF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9889" y="450166"/>
            <a:ext cx="4015226" cy="572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5711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9256231-2C64-4118-A2DC-8E544EEA4A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1087" y="422031"/>
            <a:ext cx="4066385" cy="56411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95AFA0-7B00-453D-8CEA-3E7E8CB33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6530" y="422031"/>
            <a:ext cx="4046045" cy="564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32149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7CAB0F-5A45-4A8F-BE4D-91CB5A1104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1957147" y="-23581"/>
            <a:ext cx="5229706" cy="737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66506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3143" y="1224576"/>
            <a:ext cx="7447497" cy="2040834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r>
              <a:rPr lang="ru-RU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ln w="1905"/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2031103-7783-4443-B6C0-A51C9786F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441" y="457200"/>
            <a:ext cx="3916060" cy="5715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113519-92A8-44A2-8BF6-4569CE38F9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41534" y="457200"/>
            <a:ext cx="389849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15FDAC0-2F4F-426F-B791-3343656C3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6244" y="323557"/>
            <a:ext cx="4005756" cy="58240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0A4529-22A3-4E4E-A6DD-41013902F5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425" y="323557"/>
            <a:ext cx="3920017" cy="58240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64238" cy="360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3963" y="3475038"/>
            <a:ext cx="5173662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187" y="1467125"/>
            <a:ext cx="7515616" cy="2504661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7BB6C9E-60EF-4F0A-B9EE-C1219C6F3C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9400" y="293956"/>
            <a:ext cx="4185023" cy="62319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185EB75-827C-4FD1-867B-595097FB7F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8917" y="293956"/>
            <a:ext cx="4195683" cy="6231988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2B9B29-036B-4DC4-8927-09DBBD6F27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200" y="309490"/>
            <a:ext cx="3981157" cy="56495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567B29A-CF6B-4808-88DC-F3EA97B94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48004" y="309490"/>
            <a:ext cx="3974717" cy="564956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1CF216-EB9F-405C-A1F1-1A031E00F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4161" y="288389"/>
            <a:ext cx="4122661" cy="59506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ECC540C-C1CF-42CD-8431-E3E0F81FC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6504" y="288389"/>
            <a:ext cx="4130013" cy="5950633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A4F7115-BBD9-4EE6-B4BE-5225E6BBA3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0908" y="303266"/>
            <a:ext cx="4362183" cy="62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4228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6E6A6CE-ACAE-45CF-8F2D-B6AB5A1C30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7206" y="348175"/>
            <a:ext cx="4083440" cy="60591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0158BCE-7C67-4CE5-8BE5-93F0047069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348175"/>
            <a:ext cx="4198014" cy="602449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838200C-C223-42ED-871D-5596DA4419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84326" y="521384"/>
            <a:ext cx="4426574" cy="581523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0125" y="1490849"/>
            <a:ext cx="6917885" cy="13208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педагога в профессиональных конкурсах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EB619E8-01E5-4995-A908-BCD75518E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1043" y="324054"/>
            <a:ext cx="4272299" cy="620989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FF7AF9B-6F1D-431A-883C-15FF4AB3D4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3381" y="582690"/>
            <a:ext cx="3968840" cy="56027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804863"/>
            <a:ext cx="8585200" cy="538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C4E10A9-0887-4CCD-AE11-E507A2E05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3886" y="432582"/>
            <a:ext cx="4104363" cy="57958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F91BD64-E2E3-40DA-BE3C-DC0C6F8FB8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32582"/>
            <a:ext cx="4022853" cy="579588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3B6D5B5-8D9C-47FE-A0E4-0367DB8DC7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5977" y="356482"/>
            <a:ext cx="3905531" cy="547101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B029DD9-D7DD-48F8-B752-E63A7DB206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116" y="419110"/>
            <a:ext cx="3906866" cy="5471016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BB9AF79-D6AA-40AC-8A3D-4A50689141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39045" y="710177"/>
            <a:ext cx="4037210" cy="561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502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7272" y="1693553"/>
            <a:ext cx="6347714" cy="13208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 w="1905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и поощрения </a:t>
            </a:r>
            <a:r>
              <a:rPr lang="ru-RU" sz="2800" b="1" i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ru-RU" sz="2800" b="1" i="1" dirty="0">
                <a:ln w="1905"/>
                <a:solidFill>
                  <a:srgbClr val="0066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D6EBC4B-19DF-4E40-BD74-049286E8FB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1662" y="659891"/>
            <a:ext cx="4033466" cy="572540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D6C6EF8-7E09-48E0-AEEA-34F368E6F60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6674" y="659891"/>
            <a:ext cx="4033466" cy="5725407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573D7CB-CAEA-4594-93C5-31F928835E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633" y="514643"/>
            <a:ext cx="4220383" cy="593363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0C9295-FAA3-4CD0-A9D5-20968906AC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838" y="514643"/>
            <a:ext cx="4294143" cy="593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1458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6AD6538-6658-4CB5-B10D-03EB6620EA4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2521" y="219189"/>
            <a:ext cx="4318957" cy="641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54579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0710B8-C4BF-4E9B-908A-8D5117AEF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245170" y="26375"/>
            <a:ext cx="5219887" cy="680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9925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1400" y="2641600"/>
            <a:ext cx="6348413" cy="13208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!</a:t>
            </a: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ользователь\Desktop\Аттестация Моляновой ТП\Моляновой\Приказ инновация 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420" y="237995"/>
            <a:ext cx="3999950" cy="6338169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Аттестация Моляновой ТП\Моляновой\Приказ инновация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8374" y="237995"/>
            <a:ext cx="4062579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5B3A9D-3226-41E6-A820-0AD0ACC0E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60" y="534572"/>
            <a:ext cx="3844754" cy="57002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A790988-D198-4F81-81FD-24997BECE8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9187" y="534572"/>
            <a:ext cx="3762746" cy="570029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8AB14C3-3FE7-41CD-A121-7DBF455CF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527" y="299018"/>
            <a:ext cx="4399015" cy="620792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B3CCD3-D9A2-4B6F-880A-66951301F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0333" y="299018"/>
            <a:ext cx="4199166" cy="62079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200" y="1677988"/>
            <a:ext cx="6348413" cy="3538537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публикаций </a:t>
            </a:r>
            <a:br>
              <a:rPr lang="ru-RU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11144</TotalTime>
  <Words>59</Words>
  <Application>Microsoft Office PowerPoint</Application>
  <PresentationFormat>Экран (4:3)</PresentationFormat>
  <Paragraphs>21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Грань</vt:lpstr>
      <vt:lpstr>                                                              Министерство образования РМ ПОРТФОЛИО Молянова Татьяна Павловна Воспитателя МАДОУ «Детский сад №76 комбинированного вида»   </vt:lpstr>
      <vt:lpstr>  Участие в инновационной (экспериментальной) деятельности</vt:lpstr>
      <vt:lpstr>Слайд 3</vt:lpstr>
      <vt:lpstr>Слайд 4</vt:lpstr>
      <vt:lpstr>Слайд 5</vt:lpstr>
      <vt:lpstr>Слайд 6</vt:lpstr>
      <vt:lpstr>Слайд 7</vt:lpstr>
      <vt:lpstr>Слайд 8</vt:lpstr>
      <vt:lpstr>Наличие публикаций 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Результаты участия воспитанников в: - конкурсах; - выставках; - турнирах; - соревнованиях; - акциях; - фестивалях.</vt:lpstr>
      <vt:lpstr>Слайд 18</vt:lpstr>
      <vt:lpstr>Слайд 19</vt:lpstr>
      <vt:lpstr>Слайд 20</vt:lpstr>
      <vt:lpstr>Слайд 21</vt:lpstr>
      <vt:lpstr>Слайд 22</vt:lpstr>
      <vt:lpstr>Выступления  на заседаниях методических советов, научно-практических конференциях, педагогических чтениях, семинарах, секциях, форумах, радиопередачах (очно) </vt:lpstr>
      <vt:lpstr>Слайд 24</vt:lpstr>
      <vt:lpstr>Слайд 25</vt:lpstr>
      <vt:lpstr>Слайд 26</vt:lpstr>
      <vt:lpstr>Слайд 27</vt:lpstr>
      <vt:lpstr> Проведение открытых занятий, мастер-классов, мероприятий. 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Позитивные результаты работы с воспитанниками </vt:lpstr>
      <vt:lpstr>Слайд 38</vt:lpstr>
      <vt:lpstr>Слайд 39</vt:lpstr>
      <vt:lpstr>Качество взаимодействия с родителями</vt:lpstr>
      <vt:lpstr>Слайд 41</vt:lpstr>
      <vt:lpstr>Слайд 42</vt:lpstr>
      <vt:lpstr>Слайд 43</vt:lpstr>
      <vt:lpstr>Слайд 44</vt:lpstr>
      <vt:lpstr>Слайд 45</vt:lpstr>
      <vt:lpstr>Слайд 46</vt:lpstr>
      <vt:lpstr>Участие педагога в профессиональных конкурсах</vt:lpstr>
      <vt:lpstr>Слайд 48</vt:lpstr>
      <vt:lpstr>Слайд 49</vt:lpstr>
      <vt:lpstr>Слайд 50</vt:lpstr>
      <vt:lpstr>Слайд 51</vt:lpstr>
      <vt:lpstr>Слайд 52</vt:lpstr>
      <vt:lpstr> Награды и поощрения  </vt:lpstr>
      <vt:lpstr>Слайд 54</vt:lpstr>
      <vt:lpstr>Слайд 55</vt:lpstr>
      <vt:lpstr>Слайд 56</vt:lpstr>
      <vt:lpstr>Слайд 57</vt:lpstr>
      <vt:lpstr>Спасибо за внимание 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LERA</dc:creator>
  <cp:lastModifiedBy>Пользователь</cp:lastModifiedBy>
  <cp:revision>138</cp:revision>
  <dcterms:created xsi:type="dcterms:W3CDTF">2016-06-24T07:37:12Z</dcterms:created>
  <dcterms:modified xsi:type="dcterms:W3CDTF">2022-02-14T07:19:12Z</dcterms:modified>
</cp:coreProperties>
</file>