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5" r:id="rId5"/>
    <p:sldId id="267" r:id="rId6"/>
    <p:sldId id="261" r:id="rId7"/>
    <p:sldId id="275" r:id="rId8"/>
    <p:sldId id="276" r:id="rId9"/>
    <p:sldId id="263" r:id="rId10"/>
    <p:sldId id="264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1340768"/>
            <a:ext cx="7531376" cy="2232248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Смотр-конкурс</a:t>
            </a:r>
            <a:b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«Зимняя </a:t>
            </a:r>
            <a:r>
              <a:rPr lang="ru-RU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 </a:t>
            </a:r>
            <a: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дошкольной образовательной организации»</a:t>
            </a:r>
            <a:b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«Центр развития ребенка-детский сад №2</a:t>
            </a:r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корпус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272808" cy="5314602"/>
          </a:xfrm>
        </p:spPr>
        <p:txBody>
          <a:bodyPr/>
          <a:lstStyle/>
          <a:p>
            <a:r>
              <a:rPr lang="ru-RU" sz="3600" b="1" u="sng" dirty="0"/>
              <a:t>В МАДОУ «Центр развития ребенка-детский сад №2» </a:t>
            </a:r>
            <a:r>
              <a:rPr lang="ru-RU" sz="3600" b="1" u="sng" dirty="0" smtClean="0"/>
              <a:t>корпус 3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техника </a:t>
            </a:r>
            <a:r>
              <a:rPr lang="ru-RU" sz="3600" b="1" dirty="0"/>
              <a:t>безопасности при проведении физкультурно-оздоровительной работы соблюдается.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Случаи </a:t>
            </a:r>
            <a:r>
              <a:rPr lang="ru-RU" sz="3600" b="1" dirty="0"/>
              <a:t>травматизма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 </a:t>
            </a:r>
            <a:r>
              <a:rPr lang="ru-RU" sz="3600" b="1" dirty="0"/>
              <a:t>территории во время проведения прогулки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9762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3648" y="2420888"/>
            <a:ext cx="7340352" cy="1362075"/>
          </a:xfrm>
        </p:spPr>
        <p:txBody>
          <a:bodyPr/>
          <a:lstStyle/>
          <a:p>
            <a:r>
              <a:rPr lang="ru-RU" sz="4800" u="sng" dirty="0" smtClean="0">
                <a:solidFill>
                  <a:schemeClr val="tx2"/>
                </a:solidFill>
              </a:rPr>
              <a:t>СПАСИБО ЗА ВНИМАНИЕ</a:t>
            </a:r>
            <a:endParaRPr lang="ru-RU" sz="48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1340768"/>
            <a:ext cx="7128792" cy="640871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благоприятных условий для прогулок в зимний период на территории дошкольной организации , повышения двигательной активности воспитанников в условиях детского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сада, а также развитие, поддержка, поощрение творчески работающих педагогов дошкольного образовательного учреждения.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4881" y="2132856"/>
            <a:ext cx="7268344" cy="2298179"/>
          </a:xfrm>
        </p:spPr>
        <p:txBody>
          <a:bodyPr/>
          <a:lstStyle/>
          <a:p>
            <a:r>
              <a:rPr lang="ru-RU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зимних спортивных площадок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7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1872208"/>
          </a:xfrm>
        </p:spPr>
        <p:txBody>
          <a:bodyPr/>
          <a:lstStyle/>
          <a:p>
            <a:pPr algn="r"/>
            <a:r>
              <a:rPr lang="ru-RU" sz="2800" b="1" u="sng" dirty="0" smtClean="0"/>
              <a:t>Цель: </a:t>
            </a:r>
            <a:r>
              <a:rPr lang="ru-RU" sz="2800" b="1" dirty="0" smtClean="0"/>
              <a:t>упражняться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- </a:t>
            </a:r>
            <a:r>
              <a:rPr lang="ru-RU" sz="2800" b="1" dirty="0" smtClean="0"/>
              <a:t>в перешагивании</a:t>
            </a:r>
            <a:r>
              <a:rPr lang="ru-RU" sz="2800" b="1" dirty="0"/>
              <a:t>, </a:t>
            </a:r>
            <a:r>
              <a:rPr lang="ru-RU" sz="2800" b="1" dirty="0" smtClean="0"/>
              <a:t>ходьбе, прыжках, меткости</a:t>
            </a:r>
            <a:r>
              <a:rPr lang="ru-RU" sz="2800" b="1" dirty="0" smtClean="0"/>
              <a:t>;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- </a:t>
            </a:r>
            <a:r>
              <a:rPr lang="ru-RU" sz="2800" b="1" dirty="0"/>
              <a:t>в метании в вертикальную и горизонтальную </a:t>
            </a:r>
            <a:r>
              <a:rPr lang="ru-RU" sz="2800" b="1" dirty="0" smtClean="0"/>
              <a:t>цель.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9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" y="2964389"/>
            <a:ext cx="4920236" cy="387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98">
            <a:off x="3438911" y="480380"/>
            <a:ext cx="5385424" cy="395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93496" cy="1152128"/>
          </a:xfrm>
        </p:spPr>
        <p:txBody>
          <a:bodyPr/>
          <a:lstStyle/>
          <a:p>
            <a:r>
              <a:rPr lang="ru-RU" sz="2400" b="1" dirty="0" smtClean="0"/>
              <a:t>Снежные фигуры созданы с целью создавать </a:t>
            </a:r>
            <a:r>
              <a:rPr lang="ru-RU" sz="2400" b="1" dirty="0"/>
              <a:t>положительный, эмоциональный настрой через двигательную, игровую деятельность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92" y="1412776"/>
            <a:ext cx="4427984" cy="249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5648527" cy="31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2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6684235" cy="50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92488" cy="585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54">
            <a:off x="4814653" y="673923"/>
            <a:ext cx="3685338" cy="491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30" y="274235"/>
            <a:ext cx="7164288" cy="322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34250" b="20277"/>
          <a:stretch/>
        </p:blipFill>
        <p:spPr>
          <a:xfrm>
            <a:off x="2781978" y="3495481"/>
            <a:ext cx="5328592" cy="328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76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Смотр-конкурс «Зимняя площадка дошкольной образовательной организации»  МАДОУ «Центр развития ребенка-детский сад №2» корпус 3</vt:lpstr>
      <vt:lpstr>Презентация PowerPoint</vt:lpstr>
      <vt:lpstr>Состояние зимних спортивных площадок</vt:lpstr>
      <vt:lpstr>Цель: упражняться - в перешагивании, ходьбе, прыжках, меткости; - в метании в вертикальную и горизонтальную цель.</vt:lpstr>
      <vt:lpstr>Презентация PowerPoint</vt:lpstr>
      <vt:lpstr>Снежные фигуры созданы с целью создавать положительный, эмоциональный настрой через двигательную, игровую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В МАДОУ «Центр развития ребенка-детский сад №2» корпус 3 техника безопасности при проведении физкультурно-оздоровительной работы соблюдается.  Случаи травматизма  на территории во время проведения прогулки отсутствуют.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34</cp:revision>
  <dcterms:created xsi:type="dcterms:W3CDTF">2014-06-24T15:51:35Z</dcterms:created>
  <dcterms:modified xsi:type="dcterms:W3CDTF">2023-02-17T19:50:27Z</dcterms:modified>
</cp:coreProperties>
</file>