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талья" initials="Н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2148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18D2-1403-496F-BE8A-997BFB8ECD23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550C-4BAF-4B97-8782-8E5C707FFD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51520" y="260648"/>
            <a:ext cx="8640960" cy="64087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Picture 2" descr="ldw_af_ (84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283960" cy="6200249"/>
          </a:xfrm>
          <a:prstGeom prst="rect">
            <a:avLst/>
          </a:prstGeom>
          <a:noFill/>
        </p:spPr>
      </p:pic>
      <p:pic>
        <p:nvPicPr>
          <p:cNvPr id="17" name="Picture 12" descr="ОСЕННИЙ ДЕКОР (80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31840" cy="3186648"/>
          </a:xfrm>
          <a:prstGeom prst="rect">
            <a:avLst/>
          </a:prstGeom>
          <a:noFill/>
        </p:spPr>
      </p:pic>
      <p:pic>
        <p:nvPicPr>
          <p:cNvPr id="19" name="Picture 12" descr="ОСЕННИЙ ДЕКОР (80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84756" y="-27404"/>
            <a:ext cx="3131840" cy="3186648"/>
          </a:xfrm>
          <a:prstGeom prst="rect">
            <a:avLst/>
          </a:prstGeom>
          <a:noFill/>
        </p:spPr>
      </p:pic>
      <p:pic>
        <p:nvPicPr>
          <p:cNvPr id="20" name="Picture 12" descr="ОСЕННИЙ ДЕКОР (80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012160" y="3671352"/>
            <a:ext cx="3131840" cy="3186648"/>
          </a:xfrm>
          <a:prstGeom prst="rect">
            <a:avLst/>
          </a:prstGeom>
          <a:noFill/>
        </p:spPr>
      </p:pic>
      <p:pic>
        <p:nvPicPr>
          <p:cNvPr id="13" name="Picture 12" descr="ОСЕННИЙ ДЕКОР (80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7404" y="3698756"/>
            <a:ext cx="3131840" cy="318664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18D2-1403-496F-BE8A-997BFB8ECD23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550C-4BAF-4B97-8782-8E5C707FFD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251520" y="260648"/>
            <a:ext cx="8640960" cy="64087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130" name="Picture 10" descr="ОСЕННИЙ ДЕКОР (91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157192"/>
            <a:ext cx="4762500" cy="1905000"/>
          </a:xfrm>
          <a:prstGeom prst="rect">
            <a:avLst/>
          </a:prstGeom>
          <a:noFill/>
        </p:spPr>
      </p:pic>
      <p:pic>
        <p:nvPicPr>
          <p:cNvPr id="12" name="Picture 2" descr="ldw_af_ (84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0704109">
            <a:off x="611560" y="332656"/>
            <a:ext cx="7283960" cy="620024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18D2-1403-496F-BE8A-997BFB8ECD23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550C-4BAF-4B97-8782-8E5C707FFD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251520" y="260648"/>
            <a:ext cx="8640960" cy="64087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12" descr="ОСЕННИЙ ДЕКОР (80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31840" cy="3186648"/>
          </a:xfrm>
          <a:prstGeom prst="rect">
            <a:avLst/>
          </a:prstGeom>
          <a:noFill/>
        </p:spPr>
      </p:pic>
      <p:pic>
        <p:nvPicPr>
          <p:cNvPr id="8" name="Picture 8" descr="ОСЕННИЙ ДЕКОР (80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9411" y="3467537"/>
            <a:ext cx="3361053" cy="3419872"/>
          </a:xfrm>
          <a:prstGeom prst="rect">
            <a:avLst/>
          </a:prstGeom>
          <a:noFill/>
        </p:spPr>
      </p:pic>
      <p:pic>
        <p:nvPicPr>
          <p:cNvPr id="9" name="Picture 2" descr="ldw_af_ (84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4664"/>
            <a:ext cx="7283960" cy="620024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418D2-1403-496F-BE8A-997BFB8ECD23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D550C-4BAF-4B97-8782-8E5C707FF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1"/>
            <a:ext cx="8058152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ПРОЕКТ </a:t>
            </a:r>
            <a:b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«РОДНОЙ ГОРОД»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5072074"/>
            <a:ext cx="7500990" cy="114300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Автор: </a:t>
            </a:r>
            <a:r>
              <a:rPr lang="ru-RU" sz="2000" b="1" dirty="0" smtClean="0">
                <a:solidFill>
                  <a:srgbClr val="FF0000"/>
                </a:solidFill>
              </a:rPr>
              <a:t>воспитатель высшей </a:t>
            </a:r>
            <a:r>
              <a:rPr lang="ru-RU" sz="2000" b="1" dirty="0" err="1" smtClean="0">
                <a:solidFill>
                  <a:srgbClr val="FF0000"/>
                </a:solidFill>
              </a:rPr>
              <a:t>кв</a:t>
            </a:r>
            <a:r>
              <a:rPr lang="ru-RU" sz="2000" b="1" dirty="0" smtClean="0">
                <a:solidFill>
                  <a:srgbClr val="FF0000"/>
                </a:solidFill>
              </a:rPr>
              <a:t> категории</a:t>
            </a:r>
            <a:endParaRPr lang="ru-RU" sz="20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Кондракова </a:t>
            </a:r>
            <a:r>
              <a:rPr lang="ru-RU" sz="2800" b="1" dirty="0" smtClean="0">
                <a:solidFill>
                  <a:srgbClr val="FF0000"/>
                </a:solidFill>
              </a:rPr>
              <a:t>Е. И.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100" name="Picture 4" descr="Фотографии Саран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39435"/>
            <a:ext cx="5929354" cy="3618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Театры города Саранска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5362" name="Picture 2" descr="Саранск keep your feet on wal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3" y="1142984"/>
            <a:ext cx="2976583" cy="2232438"/>
          </a:xfrm>
          <a:prstGeom prst="rect">
            <a:avLst/>
          </a:prstGeom>
          <a:noFill/>
        </p:spPr>
      </p:pic>
      <p:pic>
        <p:nvPicPr>
          <p:cNvPr id="15366" name="Picture 6" descr="Саранск не Пенза - Образ России. Фотоэнциклопе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500438"/>
            <a:ext cx="3143272" cy="2357454"/>
          </a:xfrm>
          <a:prstGeom prst="rect">
            <a:avLst/>
          </a:prstGeom>
          <a:noFill/>
        </p:spPr>
      </p:pic>
      <p:pic>
        <p:nvPicPr>
          <p:cNvPr id="15368" name="Picture 8" descr="Картинка Мордовский национальный драматический театр в Саран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214421"/>
            <a:ext cx="3214710" cy="2411033"/>
          </a:xfrm>
          <a:prstGeom prst="rect">
            <a:avLst/>
          </a:prstGeom>
          <a:noFill/>
        </p:spPr>
      </p:pic>
      <p:pic>
        <p:nvPicPr>
          <p:cNvPr id="15372" name="Picture 12" descr="Контакт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929066"/>
            <a:ext cx="3643338" cy="2343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5112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Саранск – спортивный город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7414" name="Picture 6" descr="Спортивный комплекс &quot;Мордовия&quot; Республика Мордовия, Саранск, ул. Строительная, д. 13 на КартаСпорта.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71612"/>
            <a:ext cx="3967289" cy="2857520"/>
          </a:xfrm>
          <a:prstGeom prst="rect">
            <a:avLst/>
          </a:prstGeom>
          <a:noFill/>
        </p:spPr>
      </p:pic>
      <p:pic>
        <p:nvPicPr>
          <p:cNvPr id="17416" name="Picture 8" descr="Современная Россия. Реалии и прогнозы II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5" y="3917721"/>
            <a:ext cx="3857652" cy="2172156"/>
          </a:xfrm>
          <a:prstGeom prst="rect">
            <a:avLst/>
          </a:prstGeom>
          <a:noFill/>
        </p:spPr>
      </p:pic>
      <p:pic>
        <p:nvPicPr>
          <p:cNvPr id="17418" name="Picture 10" descr="Саранск &quot;Rubin Ultras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572008"/>
            <a:ext cx="4422714" cy="1611291"/>
          </a:xfrm>
          <a:prstGeom prst="rect">
            <a:avLst/>
          </a:prstGeom>
          <a:noFill/>
        </p:spPr>
      </p:pic>
      <p:pic>
        <p:nvPicPr>
          <p:cNvPr id="17422" name="Picture 14" descr="Ледовый Дворец город Саранск - Строительно-монтажное предпри…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357298"/>
            <a:ext cx="3429024" cy="2571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Спортивные объекты - Международный спортивный форум &quot;Россия- спортивная держав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3857652" cy="3000396"/>
          </a:xfrm>
          <a:prstGeom prst="rect">
            <a:avLst/>
          </a:prstGeom>
          <a:noFill/>
        </p:spPr>
      </p:pic>
      <p:pic>
        <p:nvPicPr>
          <p:cNvPr id="18434" name="Picture 2" descr="Спортивные объекты - Международный спортивный форум &quot;Россия- спортивная держав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928802"/>
            <a:ext cx="4214842" cy="3214710"/>
          </a:xfrm>
          <a:prstGeom prst="rect">
            <a:avLst/>
          </a:prstGeom>
          <a:noFill/>
        </p:spPr>
      </p:pic>
      <p:pic>
        <p:nvPicPr>
          <p:cNvPr id="18438" name="Picture 6" descr="ГУДО &quot;Центр олимпийской подготовки РМ по спортивной ходьбе имени В.М. Чёгина&quot; - Саранс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581016"/>
            <a:ext cx="3214710" cy="2280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Музеи города Саранска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9458" name="Picture 2" descr="Музеи Саранска / Турфирма Сто дорог Нижний Новгор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3571900" cy="3857652"/>
          </a:xfrm>
          <a:prstGeom prst="rect">
            <a:avLst/>
          </a:prstGeom>
          <a:noFill/>
        </p:spPr>
      </p:pic>
      <p:pic>
        <p:nvPicPr>
          <p:cNvPr id="19460" name="Picture 4" descr="Самый патриотичный музей города. Музей военного и трудового подви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14422"/>
            <a:ext cx="4000528" cy="40005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5357826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Музей имени С.Д.Эрзи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5429264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Музей боевой славы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КОНТАК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519" y="857232"/>
            <a:ext cx="3820546" cy="40005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5143512"/>
            <a:ext cx="3131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Краеведческий музей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20482" name="Picture 2" descr="Музеи Саранска / Турфирма Сто дорог Нижний Новгоро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857232"/>
            <a:ext cx="3786214" cy="39290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2066" y="5000636"/>
            <a:ext cx="3622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Музей национальной культуры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052736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000108"/>
            <a:ext cx="80010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ДОБРО ПОЖАЛОВАТЬ В МОЙ РОДНОЙ ГОРОД </a:t>
            </a:r>
            <a:r>
              <a:rPr lang="ru-RU" sz="8800" b="1" dirty="0" smtClean="0">
                <a:solidFill>
                  <a:srgbClr val="C00000"/>
                </a:solidFill>
              </a:rPr>
              <a:t>САРАНСК.</a:t>
            </a:r>
            <a:endParaRPr lang="ru-RU" sz="8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357166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             </a:t>
            </a:r>
          </a:p>
          <a:p>
            <a:pPr lvl="3"/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МОЙ ГОРОД САРАНСК</a:t>
            </a:r>
          </a:p>
        </p:txBody>
      </p:sp>
      <p:pic>
        <p:nvPicPr>
          <p:cNvPr id="3076" name="Picture 4" descr="Фото Саранска с самолета Фотоальбо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6215106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85784" y="357167"/>
            <a:ext cx="921550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            </a:t>
            </a:r>
          </a:p>
          <a:p>
            <a:pPr lvl="3"/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                    САРАНСК – </a:t>
            </a:r>
          </a:p>
          <a:p>
            <a:pPr lvl="3"/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столица республики Мордовия</a:t>
            </a:r>
          </a:p>
          <a:p>
            <a:pPr lvl="3"/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Он возник в 1641 году как военная крепость.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357298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один из старейших город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714620"/>
            <a:ext cx="609154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На этом месте в 1641году была основана крепость- Саранск, как важный форпост в юго-восточной окраине Российского Государства.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" name="Picture 4" descr="001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3404666" cy="265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Мордовское национальное подворье, Саранск :: Alexandr Shemetov - Социальная сеть о фотографии ФотоК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786058"/>
            <a:ext cx="4214842" cy="2739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876"/>
            <a:ext cx="5286412" cy="135732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Герб республики Мордовия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Picture 4" descr="Флаг Республики Мордов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14942" y="1071545"/>
            <a:ext cx="3143272" cy="2095515"/>
          </a:xfrm>
          <a:prstGeom prst="rect">
            <a:avLst/>
          </a:prstGeom>
          <a:noFill/>
        </p:spPr>
      </p:pic>
      <p:pic>
        <p:nvPicPr>
          <p:cNvPr id="4" name="Picture 5" descr="Герб Республики Мордов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286124"/>
            <a:ext cx="2500330" cy="277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7158" y="1438260"/>
            <a:ext cx="5438812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Флаг республики Мордовия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Памятники города Саранска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Picture 7" descr="000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225037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24" y="5072074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Памятник Емельяну Пугачёву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6" name="Picture 5" descr="000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714619"/>
            <a:ext cx="2536404" cy="338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00364" y="1714488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Памятник 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С.Д.Эрьзи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9" name="Picture 6" descr="полежае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785926"/>
            <a:ext cx="257176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929322" y="5357826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Памятник А.И.Полежаеву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000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2592388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001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214554"/>
            <a:ext cx="302418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001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500042"/>
            <a:ext cx="2428892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00100" y="857232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Памятник </a:t>
            </a:r>
            <a:r>
              <a:rPr lang="ru-RU" sz="2400" b="1" dirty="0" err="1" smtClean="0">
                <a:solidFill>
                  <a:srgbClr val="00B050"/>
                </a:solidFill>
              </a:rPr>
              <a:t>Н.П.Огорёву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4929198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Памятник А.С.Пушкину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26" y="1000108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Памятник Ф.Ф.Ушакову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ost36785_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785793"/>
            <a:ext cx="2749845" cy="3215921"/>
          </a:xfrm>
          <a:prstGeom prst="rect">
            <a:avLst/>
          </a:prstGeom>
        </p:spPr>
      </p:pic>
      <p:pic>
        <p:nvPicPr>
          <p:cNvPr id="11266" name="Picture 2" descr="Саранск - Мой Саранск - городская социальная се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527970"/>
            <a:ext cx="4071966" cy="2706292"/>
          </a:xfrm>
          <a:prstGeom prst="rect">
            <a:avLst/>
          </a:prstGeom>
          <a:noFill/>
        </p:spPr>
      </p:pic>
      <p:pic>
        <p:nvPicPr>
          <p:cNvPr id="11268" name="Picture 4" descr="2JOY.ME - &quot;Памятник семье&quot; В центре города Саранска на перекрестке улиц Советская и Демократическая, рядом со Свято-Феодоровски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7" y="3403177"/>
            <a:ext cx="3857653" cy="2811905"/>
          </a:xfrm>
          <a:prstGeom prst="rect">
            <a:avLst/>
          </a:prstGeom>
          <a:noFill/>
        </p:spPr>
      </p:pic>
      <p:pic>
        <p:nvPicPr>
          <p:cNvPr id="11270" name="Picture 6" descr="Туристическое агентство &quot;Юнион&quot;, Мордовия, Саранск Памятники города Саранс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3000372"/>
            <a:ext cx="2158568" cy="3528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643866" cy="158272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Церкви и монастыри Саранска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" name="Picture 4" descr="санаксарский монастыр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251936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001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2582" y="1285860"/>
            <a:ext cx="26290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иоано богосло церк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857628"/>
            <a:ext cx="3214710" cy="258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трех святская церков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571876"/>
            <a:ext cx="2214578" cy="285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кафедральный собор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2071678"/>
            <a:ext cx="3071834" cy="370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80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ПРОЕКТ  «РОДНОЙ ГОРОД»</vt:lpstr>
      <vt:lpstr>Слайд 2</vt:lpstr>
      <vt:lpstr>Слайд 3</vt:lpstr>
      <vt:lpstr>     На этом месте в 1641году была основана крепость- Саранск, как важный форпост в юго-восточной окраине Российского Государства. </vt:lpstr>
      <vt:lpstr>  Герб республики Мордовия.  </vt:lpstr>
      <vt:lpstr> Памятники города Саранска</vt:lpstr>
      <vt:lpstr>Слайд 7</vt:lpstr>
      <vt:lpstr>Слайд 8</vt:lpstr>
      <vt:lpstr>Церкви и монастыри Саранска</vt:lpstr>
      <vt:lpstr>Театры города Саранска</vt:lpstr>
      <vt:lpstr>Саранск – спортивный город</vt:lpstr>
      <vt:lpstr>Слайд 12</vt:lpstr>
      <vt:lpstr>Музеи города Саранска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шаблона</dc:title>
  <dc:creator>Наталья</dc:creator>
  <cp:lastModifiedBy>User</cp:lastModifiedBy>
  <cp:revision>18</cp:revision>
  <dcterms:created xsi:type="dcterms:W3CDTF">2014-07-23T15:10:30Z</dcterms:created>
  <dcterms:modified xsi:type="dcterms:W3CDTF">2019-02-10T15:51:00Z</dcterms:modified>
</cp:coreProperties>
</file>