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6" r:id="rId10"/>
    <p:sldId id="270" r:id="rId11"/>
    <p:sldId id="269" r:id="rId12"/>
    <p:sldId id="271" r:id="rId13"/>
    <p:sldId id="325" r:id="rId14"/>
    <p:sldId id="268" r:id="rId15"/>
    <p:sldId id="276" r:id="rId16"/>
    <p:sldId id="338" r:id="rId17"/>
    <p:sldId id="275" r:id="rId18"/>
    <p:sldId id="272" r:id="rId19"/>
    <p:sldId id="277" r:id="rId20"/>
    <p:sldId id="321" r:id="rId21"/>
    <p:sldId id="285" r:id="rId22"/>
    <p:sldId id="284" r:id="rId23"/>
    <p:sldId id="282" r:id="rId24"/>
    <p:sldId id="287" r:id="rId25"/>
    <p:sldId id="286" r:id="rId26"/>
    <p:sldId id="327" r:id="rId27"/>
    <p:sldId id="328" r:id="rId28"/>
    <p:sldId id="288" r:id="rId29"/>
    <p:sldId id="308" r:id="rId30"/>
    <p:sldId id="341" r:id="rId31"/>
    <p:sldId id="340" r:id="rId32"/>
    <p:sldId id="291" r:id="rId33"/>
    <p:sldId id="294" r:id="rId34"/>
    <p:sldId id="290" r:id="rId35"/>
    <p:sldId id="318" r:id="rId36"/>
    <p:sldId id="299" r:id="rId37"/>
    <p:sldId id="332" r:id="rId38"/>
    <p:sldId id="334" r:id="rId39"/>
    <p:sldId id="298" r:id="rId40"/>
    <p:sldId id="301" r:id="rId41"/>
    <p:sldId id="337" r:id="rId42"/>
    <p:sldId id="335" r:id="rId43"/>
    <p:sldId id="304" r:id="rId44"/>
    <p:sldId id="311" r:id="rId45"/>
    <p:sldId id="322" r:id="rId46"/>
    <p:sldId id="339" r:id="rId47"/>
    <p:sldId id="316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C0E"/>
    <a:srgbClr val="FCFEF1"/>
    <a:srgbClr val="4A9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B9BA8-98FA-48AA-BA98-551A123B452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B69CD-7D23-44A5-B03B-F12A5C0C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95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B69CD-7D23-44A5-B03B-F12A5C0C265D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69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42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27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50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0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34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1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0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9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26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6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3D881-3B79-4F59-8315-77EFA0149EBE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965C7-DE7E-412C-9CE4-53363695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05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4a6/4a6da461a0ce1e1e110bf0caacdd4f85/pedopyt-korukova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upload2.schoolrm.ru/iblock/b38/b388ab37eb23ac135436276b66b53178/PROEKT-MOYDODYR_merged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2416" y="251460"/>
            <a:ext cx="1036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D52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9" t="7542" r="3729" b="4877"/>
          <a:stretch/>
        </p:blipFill>
        <p:spPr>
          <a:xfrm>
            <a:off x="6906768" y="2643294"/>
            <a:ext cx="5285232" cy="41056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0624" y="964585"/>
            <a:ext cx="10625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1"/>
              </a:spcBef>
            </a:pPr>
            <a:r>
              <a:rPr lang="ru-RU" sz="2400" b="1" dirty="0" smtClean="0">
                <a:solidFill>
                  <a:srgbClr val="162C0E"/>
                </a:solidFill>
                <a:latin typeface="Times New Roman" pitchFamily="18" charset="0"/>
                <a:cs typeface="Times New Roman" pitchFamily="18" charset="0"/>
              </a:rPr>
              <a:t>ПОРТФОЛИО   </a:t>
            </a:r>
          </a:p>
          <a:p>
            <a:pPr algn="ctr">
              <a:spcBef>
                <a:spcPts val="11"/>
              </a:spcBef>
            </a:pPr>
            <a:r>
              <a:rPr lang="ru-RU" sz="2400" b="1" dirty="0" smtClean="0">
                <a:solidFill>
                  <a:srgbClr val="162C0E"/>
                </a:solidFill>
                <a:latin typeface="Times New Roman" pitchFamily="18" charset="0"/>
                <a:cs typeface="Times New Roman" pitchFamily="18" charset="0"/>
              </a:rPr>
              <a:t>Коруковой Екатерины Юрьевны</a:t>
            </a:r>
            <a:r>
              <a:rPr lang="ru-RU" sz="2400" b="1" dirty="0" smtClean="0">
                <a:solidFill>
                  <a:srgbClr val="162C0E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ts val="11"/>
              </a:spcBef>
            </a:pPr>
            <a:r>
              <a:rPr lang="ru-RU" sz="2400" b="1" dirty="0" smtClean="0">
                <a:solidFill>
                  <a:srgbClr val="162C0E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>
              <a:spcBef>
                <a:spcPts val="11"/>
              </a:spcBef>
            </a:pPr>
            <a:r>
              <a:rPr lang="ru-RU" sz="2400" b="1" dirty="0" smtClean="0">
                <a:solidFill>
                  <a:srgbClr val="162C0E"/>
                </a:solidFill>
                <a:effectLst/>
                <a:latin typeface="Times New Roman" pitchFamily="18" charset="0"/>
                <a:cs typeface="Times New Roman" pitchFamily="18" charset="0"/>
              </a:rPr>
              <a:t>МАДОУ «Центр развития ребёнка – детский сад №17»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5176" y="2688336"/>
            <a:ext cx="5989320" cy="410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Дата рождения: 29.08.1987 г.</a:t>
            </a:r>
          </a:p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1. Профессиональное образование</a:t>
            </a:r>
          </a:p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Квалификация по диплому: Организатор-методист дошкольного образования</a:t>
            </a:r>
          </a:p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Специальность: «Педагогика и методика дошкольного образования» </a:t>
            </a:r>
          </a:p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ФГБОУ ВО МГПИ им. М. Е. Евсевьева                                                            </a:t>
            </a:r>
          </a:p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Диплом КЗ № 63800</a:t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Дата выдачи: 30.01.2012 г.</a:t>
            </a:r>
          </a:p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</a:p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(по специальности  воспитатель):  9 года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Общий трудовой стаж: 15  лет </a:t>
            </a: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Times New Roman" panose="02020603050405020304" pitchFamily="18" charset="0"/>
              </a:rPr>
              <a:t>Наличие квалификационной категории: первая</a:t>
            </a:r>
          </a:p>
          <a:p>
            <a:pPr>
              <a:lnSpc>
                <a:spcPct val="110000"/>
              </a:lnSpc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не имеется</a:t>
            </a:r>
            <a:r>
              <a:rPr lang="ru-RU" altLang="ru-RU" sz="1600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sz="1600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1600" dirty="0" smtClean="0">
              <a:solidFill>
                <a:srgbClr val="000000"/>
              </a:solidFill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4385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67216" y="3044279"/>
            <a:ext cx="6373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20" y="809624"/>
            <a:ext cx="8307781" cy="5572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9900" y="257175"/>
            <a:ext cx="6315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56" y="836421"/>
            <a:ext cx="4268774" cy="6037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486" y="836421"/>
            <a:ext cx="4245914" cy="6005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095777" y="5716465"/>
            <a:ext cx="3965331" cy="369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667125" y="257175"/>
            <a:ext cx="484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4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44" y="409575"/>
            <a:ext cx="4652013" cy="63639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5" y="451810"/>
            <a:ext cx="4716369" cy="63639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2675" y="3652837"/>
            <a:ext cx="2800349" cy="333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72611" y="101798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33591" y="674400"/>
            <a:ext cx="67939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воспитанников в:</a:t>
            </a:r>
            <a:b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выставках; </a:t>
            </a:r>
          </a:p>
          <a:p>
            <a:pPr algn="ctr"/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</a:t>
            </a: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0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54" y="889988"/>
            <a:ext cx="4222521" cy="5968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26" y="837784"/>
            <a:ext cx="4209049" cy="6020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7550" y="218837"/>
            <a:ext cx="543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19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825" y="0"/>
            <a:ext cx="12307825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17" y="572988"/>
            <a:ext cx="4559387" cy="6191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6374" y="172878"/>
            <a:ext cx="454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8" y="523873"/>
            <a:ext cx="3733227" cy="4876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24" y="1104898"/>
            <a:ext cx="3736463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2173" y="108048"/>
            <a:ext cx="494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016" y="1662112"/>
            <a:ext cx="380193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7269" y="677359"/>
            <a:ext cx="11333284" cy="608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ln w="11430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r>
              <a:rPr lang="ru-RU" sz="4400" b="1" dirty="0">
                <a:ln w="11430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n w="11430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n w="11430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</a:t>
            </a:r>
            <a:br>
              <a:rPr lang="ru-RU" sz="4400" b="1" dirty="0">
                <a:ln w="11430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n w="11430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конференциях, педагогических чтениях, семинарах, секциях, </a:t>
            </a:r>
            <a:r>
              <a:rPr lang="ru-RU" sz="4400" b="1" dirty="0" smtClean="0">
                <a:ln w="11430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форумах, радиопередачах (очно)</a:t>
            </a:r>
            <a:r>
              <a:rPr lang="ru-RU" sz="4400" b="1" dirty="0">
                <a:ln w="11430"/>
                <a:solidFill>
                  <a:srgbClr val="162C0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400" b="1" dirty="0">
                <a:ln w="11430"/>
                <a:solidFill>
                  <a:srgbClr val="162C0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5" y="0"/>
            <a:ext cx="484870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479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66544" y="1673352"/>
            <a:ext cx="82387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ln w="11430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n w="11430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 деятельности)</a:t>
            </a: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1" y="954757"/>
            <a:ext cx="3909094" cy="55290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933450"/>
            <a:ext cx="3902186" cy="5519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2400"/>
            <a:ext cx="1230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63" y="600075"/>
            <a:ext cx="4155072" cy="5876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6" y="598226"/>
            <a:ext cx="4156379" cy="587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19" y="709120"/>
            <a:ext cx="4347348" cy="6148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9" y="709120"/>
            <a:ext cx="4348011" cy="61488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42512" y="154505"/>
            <a:ext cx="3222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70708"/>
            <a:ext cx="11292840" cy="67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05004" y="1684959"/>
            <a:ext cx="8897816" cy="303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</a:t>
            </a:r>
            <a:b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</a:t>
            </a:r>
            <a:endParaRPr lang="ru-RU" sz="4400" b="1" dirty="0" smtClean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9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59" y="0"/>
            <a:ext cx="484870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71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46" y="-297"/>
            <a:ext cx="12308891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05" y="551697"/>
            <a:ext cx="4458648" cy="6306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36" y="551697"/>
            <a:ext cx="4458647" cy="6306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8446" y="75794"/>
            <a:ext cx="12366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46" y="-297"/>
            <a:ext cx="12308891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06" y="673148"/>
            <a:ext cx="4321009" cy="6108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8446" y="114300"/>
            <a:ext cx="12366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" y="2871216"/>
            <a:ext cx="12307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45" y="663241"/>
            <a:ext cx="4254906" cy="60137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15824" y="131566"/>
            <a:ext cx="123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36784"/>
            <a:ext cx="12307825" cy="404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 представлен 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МАДОУ «Центр развития ребёнка - детский сад № 17»:</a:t>
            </a:r>
            <a:endParaRPr lang="ru-RU" sz="4400" b="1" dirty="0">
              <a:solidFill>
                <a:srgbClr val="162C0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092" y="5200825"/>
            <a:ext cx="12068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743" y="4583213"/>
            <a:ext cx="12069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https://upload2.schoolrm.ru/iblock/4a6/4a6da461a0ce1e1e110bf0caacdd4f85/pedopyt-korukova.docx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496" y="850392"/>
            <a:ext cx="107990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  </a:t>
            </a:r>
            <a:endParaRPr lang="ru-RU" sz="44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4" y="941292"/>
            <a:ext cx="4182842" cy="5916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63" y="941292"/>
            <a:ext cx="4065930" cy="5916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4984" y="228600"/>
            <a:ext cx="932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сообщество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4834" y="2421448"/>
            <a:ext cx="10781112" cy="201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ln w="1905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</a:t>
            </a:r>
            <a:r>
              <a:rPr lang="ru-RU" sz="4400" b="1" dirty="0">
                <a:ln w="1905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с воспитанниками</a:t>
            </a: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5" y="0"/>
            <a:ext cx="484870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03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9" y="0"/>
            <a:ext cx="484870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31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825" y="16502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772" y="2799171"/>
            <a:ext cx="85106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</a:t>
            </a:r>
            <a:endParaRPr lang="ru-RU" sz="4400" b="1" dirty="0" smtClean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400" b="1" dirty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3" y="0"/>
            <a:ext cx="484870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91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3" y="0"/>
            <a:ext cx="484870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639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6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777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0"/>
            <a:ext cx="6784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0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09375" y="2705725"/>
            <a:ext cx="103219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</a:t>
            </a:r>
          </a:p>
          <a:p>
            <a:pPr algn="ctr"/>
            <a:r>
              <a:rPr lang="ru-RU" sz="4400" b="1" dirty="0" smtClean="0">
                <a:ln w="1905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40" y="910778"/>
            <a:ext cx="4126942" cy="5832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8575" y="209550"/>
            <a:ext cx="4581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17" y="818082"/>
            <a:ext cx="8510587" cy="5887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335" y="255153"/>
            <a:ext cx="843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38754" y="2828836"/>
            <a:ext cx="766689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n w="1905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b="1" dirty="0" smtClean="0">
                <a:ln w="1905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sz="4400" b="1" dirty="0">
                <a:ln w="1905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r>
              <a:rPr lang="ru-RU" sz="4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1" y="781179"/>
            <a:ext cx="3384233" cy="4524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923" y="2114679"/>
            <a:ext cx="3223578" cy="4556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143" y="1514604"/>
            <a:ext cx="3199820" cy="452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193877"/>
            <a:ext cx="123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  <a:endParaRPr lang="ru-RU" sz="2000" b="1" dirty="0">
              <a:solidFill>
                <a:srgbClr val="162C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9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0"/>
            <a:ext cx="12307825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03" y="602241"/>
            <a:ext cx="4258016" cy="6189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" y="101066"/>
            <a:ext cx="1230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77" y="847725"/>
            <a:ext cx="4108028" cy="5810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983" y="847725"/>
            <a:ext cx="4105910" cy="5810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223808"/>
            <a:ext cx="1230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9524" y="2942582"/>
            <a:ext cx="58287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162C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790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50" y="27432"/>
            <a:ext cx="485106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0" y="27432"/>
            <a:ext cx="485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7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26" y="118095"/>
            <a:ext cx="4062770" cy="5746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22731"/>
            <a:ext cx="1230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https://upload2.schoolrm.ru/iblock/b38/b388ab37eb23ac135436276b66b53178/PROEKT-MOYDODYR_merged.pdf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1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48256" y="2587752"/>
            <a:ext cx="7808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162C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162C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4400" dirty="0">
              <a:solidFill>
                <a:srgbClr val="162C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1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07825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54" y="0"/>
            <a:ext cx="485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9.r.photoshare.ru/00995/0097db102b0c8c8e26c1d7812455bd011117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07825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3" y="0"/>
            <a:ext cx="484870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479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3394</TotalTime>
  <Words>187</Words>
  <Application>Microsoft Office PowerPoint</Application>
  <PresentationFormat>Широкоэкранный</PresentationFormat>
  <Paragraphs>57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Microsoft Sans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86</cp:revision>
  <cp:lastPrinted>2024-02-14T11:30:15Z</cp:lastPrinted>
  <dcterms:created xsi:type="dcterms:W3CDTF">2023-11-08T10:17:55Z</dcterms:created>
  <dcterms:modified xsi:type="dcterms:W3CDTF">2024-02-15T09:22:01Z</dcterms:modified>
</cp:coreProperties>
</file>