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CF8ED7-B961-492C-9072-1DB34B9F7144}" type="datetimeFigureOut">
              <a:rPr lang="ru-RU" smtClean="0"/>
              <a:pPr/>
              <a:t>09.09.2021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6F1689-8A92-4005-AFD2-8BA708253C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600" b="1" i="1" dirty="0" smtClean="0">
                <a:solidFill>
                  <a:schemeClr val="accent4"/>
                </a:solidFill>
              </a:rPr>
              <a:t/>
            </a:r>
            <a:br>
              <a:rPr lang="ru-RU" sz="1600" b="1" i="1" dirty="0" smtClean="0">
                <a:solidFill>
                  <a:schemeClr val="accent4"/>
                </a:solidFill>
              </a:rPr>
            </a:br>
            <a:r>
              <a:rPr lang="ru-RU" sz="1600" b="1" i="1" dirty="0" smtClean="0">
                <a:solidFill>
                  <a:schemeClr val="accent4"/>
                </a:solidFill>
              </a:rPr>
              <a:t/>
            </a:r>
            <a:br>
              <a:rPr lang="ru-RU" sz="1600" b="1" i="1" dirty="0" smtClean="0">
                <a:solidFill>
                  <a:schemeClr val="accent4"/>
                </a:solidFill>
              </a:rPr>
            </a:br>
            <a:r>
              <a:rPr lang="ru-RU" sz="1600" b="1" i="1" dirty="0" smtClean="0">
                <a:solidFill>
                  <a:schemeClr val="accent4"/>
                </a:solidFill>
              </a:rPr>
              <a:t>Муниципальное </a:t>
            </a:r>
            <a:r>
              <a:rPr lang="ru-RU" sz="1600" b="1" i="1" dirty="0" smtClean="0">
                <a:solidFill>
                  <a:schemeClr val="accent4"/>
                </a:solidFill>
              </a:rPr>
              <a:t>автономное дошкольное  образовательное учреждение </a:t>
            </a:r>
            <a:br>
              <a:rPr lang="ru-RU" sz="1600" b="1" i="1" dirty="0" smtClean="0">
                <a:solidFill>
                  <a:schemeClr val="accent4"/>
                </a:solidFill>
              </a:rPr>
            </a:br>
            <a:r>
              <a:rPr lang="ru-RU" sz="1600" b="1" i="1" dirty="0" smtClean="0">
                <a:solidFill>
                  <a:schemeClr val="accent4"/>
                </a:solidFill>
              </a:rPr>
              <a:t>городского округа Саранск</a:t>
            </a:r>
            <a:br>
              <a:rPr lang="ru-RU" sz="1600" b="1" i="1" dirty="0" smtClean="0">
                <a:solidFill>
                  <a:schemeClr val="accent4"/>
                </a:solidFill>
              </a:rPr>
            </a:br>
            <a:r>
              <a:rPr lang="ru-RU" sz="1600" b="1" i="1" dirty="0" smtClean="0">
                <a:solidFill>
                  <a:schemeClr val="accent4"/>
                </a:solidFill>
              </a:rPr>
              <a:t>«Детский сад №112»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Отчет о летней оздоровительной работе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г</a:t>
            </a:r>
            <a:r>
              <a:rPr lang="ru-RU" sz="3600" b="1" i="1" dirty="0" smtClean="0">
                <a:solidFill>
                  <a:srgbClr val="0070C0"/>
                </a:solidFill>
              </a:rPr>
              <a:t>руппы №14</a:t>
            </a:r>
          </a:p>
          <a:p>
            <a:pPr algn="ctr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2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500" b="1" i="1" dirty="0" smtClean="0">
                <a:solidFill>
                  <a:srgbClr val="0070C0"/>
                </a:solidFill>
              </a:rPr>
              <a:t>                                                                       </a:t>
            </a:r>
            <a:r>
              <a:rPr lang="ru-RU" sz="1400" b="1" i="1" dirty="0" smtClean="0">
                <a:solidFill>
                  <a:srgbClr val="0070C0"/>
                </a:solidFill>
              </a:rPr>
              <a:t>Подготовила воспитатель: Антонова Т.А.</a:t>
            </a:r>
          </a:p>
          <a:p>
            <a:pPr algn="r">
              <a:buNone/>
            </a:pPr>
            <a:endParaRPr lang="ru-RU" sz="14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endParaRPr lang="ru-RU" sz="14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1400" b="1" i="1" dirty="0" smtClean="0">
                <a:solidFill>
                  <a:schemeClr val="accent4"/>
                </a:solidFill>
              </a:rPr>
              <a:t>Саранск 2021г.</a:t>
            </a:r>
            <a:endParaRPr lang="ru-RU" sz="1400" b="1" i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В летний период проводились  праздники и развлечения: «День защиты детей», «День России», «День русской березки », «Международный день дружбы</a:t>
            </a:r>
            <a:r>
              <a:rPr lang="ru-RU" sz="1400" b="1" i="1" dirty="0" smtClean="0">
                <a:solidFill>
                  <a:srgbClr val="0070C0"/>
                </a:solidFill>
              </a:rPr>
              <a:t>».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pic>
        <p:nvPicPr>
          <p:cNvPr id="5" name="Содержимое 4" descr="20210610_111109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539552" y="1412776"/>
            <a:ext cx="4038600" cy="2271713"/>
          </a:xfrm>
        </p:spPr>
      </p:pic>
      <p:pic>
        <p:nvPicPr>
          <p:cNvPr id="6" name="Содержимое 5" descr="20210610_11114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 rot="10800000">
            <a:off x="4283968" y="4005064"/>
            <a:ext cx="4038600" cy="22717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10805_105040_HD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3600" b="1" i="1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ru-RU" sz="3600" b="1" i="1" dirty="0" smtClean="0">
                <a:solidFill>
                  <a:srgbClr val="0070C0"/>
                </a:solidFill>
              </a:rPr>
              <a:t>За </a:t>
            </a:r>
            <a:r>
              <a:rPr lang="ru-RU" sz="3600" b="1" i="1" dirty="0" smtClean="0">
                <a:solidFill>
                  <a:srgbClr val="0070C0"/>
                </a:solidFill>
              </a:rPr>
              <a:t>лето дети выросли, отдохнули, повзрослели, укрепили свое здоровье. К началу нового учебного года в детском саду </a:t>
            </a:r>
            <a:r>
              <a:rPr lang="ru-RU" sz="3600" b="1" i="1" dirty="0" smtClean="0">
                <a:solidFill>
                  <a:srgbClr val="0070C0"/>
                </a:solidFill>
              </a:rPr>
              <a:t>готовы! </a:t>
            </a:r>
            <a:endParaRPr lang="ru-RU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539552" y="1628800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b="1" i="1" dirty="0" smtClean="0">
                <a:solidFill>
                  <a:srgbClr val="0070C0"/>
                </a:solidFill>
              </a:rPr>
              <a:t>Лето – удивительная  и благодатная пора, когда детям можно вдоволь гулять, бегать, и прыгать. Именно в этот период они много времени проводят на свежем воздухе. Пребывание дошкольников на свежем воздухе в летний период укрепляет и закаливает детский организм, оказывает положительное влияние на их всестороннее развитие. И очень важно так организовать  жизнь дошкольников ,  чтобы каждый день приносил им что то новое, был наполнен интересным содержанием, чтобы воспоминания о летнем времени, играх, прогулках, праздниках и развлечениях , интересных эпизодах из их жизни еще долго радовали детей. </a:t>
            </a:r>
            <a:endParaRPr lang="ru-RU" sz="20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 smtClean="0"/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Цель работы: </a:t>
            </a:r>
          </a:p>
          <a:p>
            <a:pPr>
              <a:buNone/>
            </a:pP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       сохранение и укрепление физического и психического здоровья детей с учетом их индивидуальных особенностей, удовлетворение потребностей растущего организма в отдыхе, творческой деятельности и движении.</a:t>
            </a:r>
          </a:p>
          <a:p>
            <a:pPr>
              <a:buNone/>
            </a:pPr>
            <a:endParaRPr lang="ru-RU" sz="1400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2000" dirty="0" smtClean="0">
                <a:solidFill>
                  <a:srgbClr val="C00000"/>
                </a:solidFill>
              </a:rPr>
              <a:t>Задачи: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создать условия , обеспечивающие охрану жизни и укрепления здоровья детей, предупреждение заболеваемости и травматизма.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70C0"/>
                </a:solidFill>
              </a:rPr>
              <a:t> </a:t>
            </a:r>
            <a:r>
              <a:rPr lang="ru-RU" sz="1600" b="1" i="1" dirty="0" smtClean="0">
                <a:solidFill>
                  <a:srgbClr val="0070C0"/>
                </a:solidFill>
              </a:rPr>
              <a:t>реализовать систему мероприятий, направленных  на развитие самостоятельности, инициативности, любознательности и познавательной активности.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>
                <a:solidFill>
                  <a:srgbClr val="0070C0"/>
                </a:solidFill>
              </a:rPr>
              <a:t>р</a:t>
            </a:r>
            <a:r>
              <a:rPr lang="ru-RU" sz="1600" b="1" i="1" dirty="0" smtClean="0">
                <a:solidFill>
                  <a:srgbClr val="0070C0"/>
                </a:solidFill>
              </a:rPr>
              <a:t>асширять и  уточнять доступные детям знания и представления об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обьектах</a:t>
            </a:r>
            <a:r>
              <a:rPr lang="ru-RU" sz="1600" b="1" i="1" dirty="0" smtClean="0">
                <a:solidFill>
                  <a:srgbClr val="0070C0"/>
                </a:solidFill>
              </a:rPr>
              <a:t> природы и природных явлениях , формировать основы экологической культуры.</a:t>
            </a:r>
          </a:p>
          <a:p>
            <a:pPr>
              <a:buFont typeface="Wingdings" pitchFamily="2" charset="2"/>
              <a:buChar char="Ø"/>
            </a:pPr>
            <a:r>
              <a:rPr lang="ru-RU" sz="1600" b="1" i="1" dirty="0" smtClean="0">
                <a:solidFill>
                  <a:srgbClr val="0070C0"/>
                </a:solidFill>
              </a:rPr>
              <a:t>Проводить осуществление  педагогического и санитарного просвещения родителей по вопросам воспитания и оздоровления детей в летний период</a:t>
            </a:r>
            <a:r>
              <a:rPr lang="ru-RU" sz="1600" dirty="0" smtClean="0">
                <a:solidFill>
                  <a:srgbClr val="0070C0"/>
                </a:solidFill>
              </a:rPr>
              <a:t>.</a:t>
            </a:r>
          </a:p>
          <a:p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426170"/>
          </a:xfrm>
        </p:spPr>
        <p:txBody>
          <a:bodyPr>
            <a:no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Постоянно проводились наблюдения в природе,  где они узнали много интересного о жизни растений, насекомых, птиц.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r>
              <a:rPr lang="ru-RU" sz="1400" b="1" i="1" dirty="0" smtClean="0">
                <a:solidFill>
                  <a:srgbClr val="0070C0"/>
                </a:solidFill>
              </a:rPr>
              <a:t>Совместно с детьми велась работа по уходу за растениями на своей клумбе, прополка, полив растений и песка, уборка площадки, в процессе которой и формировались трудовые навыки у воспитанников.</a:t>
            </a:r>
            <a:br>
              <a:rPr lang="ru-RU" sz="1400" b="1" i="1" dirty="0" smtClean="0">
                <a:solidFill>
                  <a:srgbClr val="0070C0"/>
                </a:solidFill>
              </a:rPr>
            </a:br>
            <a:endParaRPr lang="ru-RU" sz="1400" b="1" i="1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772816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 smtClean="0"/>
          </a:p>
        </p:txBody>
      </p:sp>
      <p:pic>
        <p:nvPicPr>
          <p:cNvPr id="8" name="Содержимое 7" descr="IMG_20210818_111929_HD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267744" y="2708920"/>
            <a:ext cx="4176464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229600" cy="108012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70C0"/>
                </a:solidFill>
              </a:rPr>
              <a:t>Большое внимание в летний период уделялось организации утреннего приёма и максимальному пребыванию детей на свежем воздухе, питьевому режиму, который осуществлялся строго по графику.</a:t>
            </a:r>
            <a:br>
              <a:rPr lang="ru-RU" sz="1400" b="1" dirty="0" smtClean="0">
                <a:solidFill>
                  <a:srgbClr val="0070C0"/>
                </a:solidFill>
              </a:rPr>
            </a:br>
            <a:r>
              <a:rPr lang="ru-RU" sz="1400" b="1" dirty="0" smtClean="0">
                <a:solidFill>
                  <a:srgbClr val="0070C0"/>
                </a:solidFill>
              </a:rPr>
              <a:t>Особое внимание было уделено образовательным областям: физическое развитие, речевое развитие, познавательное развитие, художественно-эстетическое развитие, социально коммуникативное развитие. Основную часть времени дети проводили на свежем воздухе. Прием детей, гимнастика, игровая деятельность и другие мероприятия организовывались на свежем воздухе.</a:t>
            </a:r>
            <a:endParaRPr lang="ru-RU" sz="1400" b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20210827_104156_HD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53622" y="2708920"/>
            <a:ext cx="5184576" cy="388843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190712_0804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1600200"/>
            <a:ext cx="6034617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92088"/>
          </a:xfrm>
        </p:spPr>
        <p:txBody>
          <a:bodyPr>
            <a:normAutofit/>
          </a:bodyPr>
          <a:lstStyle/>
          <a:p>
            <a:r>
              <a:rPr lang="ru-RU" sz="1400" b="1" i="1" dirty="0" smtClean="0">
                <a:solidFill>
                  <a:srgbClr val="0070C0"/>
                </a:solidFill>
              </a:rPr>
              <a:t>Участвовали </a:t>
            </a:r>
            <a:r>
              <a:rPr lang="ru-RU" sz="1400" b="1" i="1" dirty="0" smtClean="0">
                <a:solidFill>
                  <a:srgbClr val="0070C0"/>
                </a:solidFill>
              </a:rPr>
              <a:t>в сюжетно-ролевых играх, играх с водой и песком, организовывали театрализованные представления, разыгрывали игровые ситуации на площадке.</a:t>
            </a:r>
            <a:endParaRPr lang="ru-RU" sz="1400" b="1" i="1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IMG_20210827_105021_HD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54691" y="2060848"/>
            <a:ext cx="6034617" cy="424847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190619_08020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200805_105630_HD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20200805_105744_HDR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200806_165346_HDR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299</Words>
  <Application>Microsoft Office PowerPoint</Application>
  <PresentationFormat>Экран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Муниципальное автономное дошкольное  образовательное учреждение  городского округа Саранск «Детский сад №112» </vt:lpstr>
      <vt:lpstr>Слайд 2</vt:lpstr>
      <vt:lpstr>Слайд 3</vt:lpstr>
      <vt:lpstr>Постоянно проводились наблюдения в природе,  где они узнали много интересного о жизни растений, насекомых, птиц. Совместно с детьми велась работа по уходу за растениями на своей клумбе, прополка, полив растений и песка, уборка площадки, в процессе которой и формировались трудовые навыки у воспитанников. </vt:lpstr>
      <vt:lpstr>Большое внимание в летний период уделялось организации утреннего приёма и максимальному пребыванию детей на свежем воздухе, питьевому режиму, который осуществлялся строго по графику. Особое внимание было уделено образовательным областям: физическое развитие, речевое развитие, познавательное развитие, художественно-эстетическое развитие, социально коммуникативное развитие. Основную часть времени дети проводили на свежем воздухе. Прием детей, гимнастика, игровая деятельность и другие мероприятия организовывались на свежем воздухе.</vt:lpstr>
      <vt:lpstr>Слайд 6</vt:lpstr>
      <vt:lpstr>Участвовали в сюжетно-ролевых играх, играх с водой и песком, организовывали театрализованные представления, разыгрывали игровые ситуации на площадке.</vt:lpstr>
      <vt:lpstr>Слайд 8</vt:lpstr>
      <vt:lpstr>Слайд 9</vt:lpstr>
      <vt:lpstr>В летний период проводились  праздники и развлечения: «День защиты детей», «День России», «День русской березки », «Международный день дружбы».</vt:lpstr>
      <vt:lpstr>Слайд 11</vt:lpstr>
      <vt:lpstr>Слайд 12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летней оздоровительной работе в группе №14</dc:title>
  <dc:creator>Татьяна</dc:creator>
  <cp:lastModifiedBy>Татьяна</cp:lastModifiedBy>
  <cp:revision>15</cp:revision>
  <dcterms:created xsi:type="dcterms:W3CDTF">2021-09-07T16:16:05Z</dcterms:created>
  <dcterms:modified xsi:type="dcterms:W3CDTF">2021-09-09T06:27:13Z</dcterms:modified>
</cp:coreProperties>
</file>