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560AE-326D-4DB8-BE99-F8FC481C402A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453C9-7E73-47FD-8C98-6519ABBDF5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388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560AE-326D-4DB8-BE99-F8FC481C402A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453C9-7E73-47FD-8C98-6519ABBDF5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0442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560AE-326D-4DB8-BE99-F8FC481C402A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453C9-7E73-47FD-8C98-6519ABBDF5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6444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560AE-326D-4DB8-BE99-F8FC481C402A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453C9-7E73-47FD-8C98-6519ABBDF5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7305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560AE-326D-4DB8-BE99-F8FC481C402A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453C9-7E73-47FD-8C98-6519ABBDF5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1457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560AE-326D-4DB8-BE99-F8FC481C402A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453C9-7E73-47FD-8C98-6519ABBDF5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86855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560AE-326D-4DB8-BE99-F8FC481C402A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453C9-7E73-47FD-8C98-6519ABBDF5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8576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560AE-326D-4DB8-BE99-F8FC481C402A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453C9-7E73-47FD-8C98-6519ABBDF5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2017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560AE-326D-4DB8-BE99-F8FC481C402A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453C9-7E73-47FD-8C98-6519ABBDF5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6244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560AE-326D-4DB8-BE99-F8FC481C402A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453C9-7E73-47FD-8C98-6519ABBDF5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8503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560AE-326D-4DB8-BE99-F8FC481C402A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453C9-7E73-47FD-8C98-6519ABBDF5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585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560AE-326D-4DB8-BE99-F8FC481C402A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453C9-7E73-47FD-8C98-6519ABBDF5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058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"/>
            <a:ext cx="9131808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8016" y="210314"/>
            <a:ext cx="88056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МДОУ «Детский сад №85 комбинированного вида»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на тему: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«МОЯ РЕСПУБЛИКА, МОЯ ПРОФЕССИОНАЛЬНАЯ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Бутяйкина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 М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522678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480" y="0"/>
            <a:ext cx="917448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0792" y="388620"/>
            <a:ext cx="4663440" cy="3497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2356" y="2316163"/>
            <a:ext cx="3058668" cy="4078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29184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256" y="0"/>
            <a:ext cx="9160256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7764" y="253700"/>
            <a:ext cx="3949055" cy="2974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2496" y="3690209"/>
            <a:ext cx="6318504" cy="2915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461088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032" y="0"/>
            <a:ext cx="9146032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9544" y="675958"/>
            <a:ext cx="3901440" cy="2926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1240" y="3703320"/>
            <a:ext cx="3633216" cy="2724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524324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032" y="0"/>
            <a:ext cx="9146032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3124" y="309124"/>
            <a:ext cx="6120207" cy="2824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3124" y="3602038"/>
            <a:ext cx="6364224" cy="2936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027961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290" y="522351"/>
            <a:ext cx="3875532" cy="2906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6622" y="2020126"/>
            <a:ext cx="3367278" cy="4489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202520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5314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3197" y="548640"/>
            <a:ext cx="3531870" cy="4709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71516" y="1905858"/>
            <a:ext cx="3531870" cy="4709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130856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900" y="1813654"/>
            <a:ext cx="4221524" cy="3166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0902" y="1122363"/>
            <a:ext cx="3870198" cy="5160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655431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480" y="0"/>
            <a:ext cx="917448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274" y="805688"/>
            <a:ext cx="3924538" cy="5232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7552" y="805688"/>
            <a:ext cx="3934968" cy="5246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407969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500" y="1299780"/>
            <a:ext cx="2738771" cy="36516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0773" y="1299780"/>
            <a:ext cx="4868927" cy="36516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827558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64008"/>
            <a:ext cx="9144000" cy="69220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4410" y="3218688"/>
            <a:ext cx="4516501" cy="3387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089" y="218313"/>
            <a:ext cx="4805172" cy="3603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092412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2756" y="362013"/>
            <a:ext cx="4245383" cy="3193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187" y="3310128"/>
            <a:ext cx="4324353" cy="3253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10049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031" y="0"/>
            <a:ext cx="914603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531559"/>
            <a:ext cx="3964924" cy="5286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14349" y="562039"/>
            <a:ext cx="2937425" cy="2203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14349" y="3615055"/>
            <a:ext cx="2937425" cy="2203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175905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</TotalTime>
  <Words>28</Words>
  <Application>Microsoft Office PowerPoint</Application>
  <PresentationFormat>Экран (4:3)</PresentationFormat>
  <Paragraphs>18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ст.воспитатель</cp:lastModifiedBy>
  <cp:revision>5</cp:revision>
  <dcterms:created xsi:type="dcterms:W3CDTF">2023-04-03T05:29:09Z</dcterms:created>
  <dcterms:modified xsi:type="dcterms:W3CDTF">2023-04-03T06:55:04Z</dcterms:modified>
</cp:coreProperties>
</file>