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72" r:id="rId9"/>
    <p:sldId id="273" r:id="rId10"/>
    <p:sldId id="263" r:id="rId11"/>
    <p:sldId id="274" r:id="rId12"/>
    <p:sldId id="275" r:id="rId13"/>
    <p:sldId id="264" r:id="rId14"/>
    <p:sldId id="265" r:id="rId15"/>
    <p:sldId id="266" r:id="rId16"/>
    <p:sldId id="267" r:id="rId17"/>
    <p:sldId id="268" r:id="rId18"/>
    <p:sldId id="278" r:id="rId19"/>
    <p:sldId id="269" r:id="rId20"/>
    <p:sldId id="270" r:id="rId21"/>
    <p:sldId id="276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851"/>
    <a:srgbClr val="FFE67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1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1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7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85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91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8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9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7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76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D3A1C-F138-4F65-9EF4-7A9BFD4DBA1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167D-CF77-45F5-A169-15231AF35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31863"/>
            <a:ext cx="7772400" cy="130062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484784"/>
            <a:ext cx="5508104" cy="489654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Буковой 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Натальи Николаевны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№18»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Desktop\Новая папка\Букова Наталья Николае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972693" cy="39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1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Desktop\Букова\6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Desktop\Букова\6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Букова\Конф\2023-11-14_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392685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vospital\Desktop\Букова\Конф\семинар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6734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esktop\Букова\Конф\семинар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65" y="692696"/>
            <a:ext cx="389579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849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tvospital\Desktop\Букова\7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Букова\7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9360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tvospital\Desktop\Букова\Imag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02" y="1124744"/>
            <a:ext cx="38190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stvospital\Desktop\Букова\членство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8190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085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tvospital\Desktop\Букова\1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Букова\10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439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stvospital\Desktop\Букова\1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" y="1268760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Букова\11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артынова\ар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05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tvospital\Desktop\Букова\1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vospital\Desktop\18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97023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июня 1986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Высшее, 2003-2008 гг., ФГБОУ ВПО «МГПИ им. М.Е. Евсевьева». Квалификация по диплому: учитель физики и учитель информатики.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ВСГ 1156682 №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2235.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года.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«МГПИ им. М.Е. Евсевьева» по программе «Педагог дошкольного образования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132409512017 №3617 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февраля 2020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0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stvospital\Desktop\Букова\Конкурс\Screenshot_20230522_172030_com.android.chrome_edit_504522279516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39" y="1916832"/>
            <a:ext cx="503955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Desktop\Дипломы\Конкурс Елочка участники\Букова испр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72294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tvospital\Desktop\Букова\Аттестация\Сертификаты для аттестации\Курсы, круглые столы\Screenshot_20220623_125838_com.viber.voip_edit_1356463114740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" y="1700808"/>
            <a:ext cx="4911702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Букова\конкурс пе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96" y="908720"/>
            <a:ext cx="38191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tvospital\Desktop\Букова\Благ\Букова Шахотк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4" y="1124744"/>
            <a:ext cx="392643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stvospital\Desktop\Букова\благодарность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66" y="1124744"/>
            <a:ext cx="38190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тему: 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«Использование методов </a:t>
            </a:r>
            <a:r>
              <a:rPr lang="ru-RU" sz="36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изотерапии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оздоровительной работе с детьми дошкольного возраста».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https://upload2.schoolrm.ru/iblock/00f/00f1667c602e3e257582bcc3a4887747/Pedopyt-Bukova.pdf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73" b="1082"/>
          <a:stretch/>
        </p:blipFill>
        <p:spPr>
          <a:xfrm>
            <a:off x="107504" y="1268760"/>
            <a:ext cx="3826151" cy="5400000"/>
          </a:xfrm>
          <a:prstGeom prst="rect">
            <a:avLst/>
          </a:prstGeom>
          <a:ln>
            <a:noFill/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54461"/>
            <a:ext cx="5083594" cy="37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Букова\1 проект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81846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Букова\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7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380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 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stvospital\Desktop\Букова\публ\IMG-97726fdfc88eacbc8cea3ffb54519318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806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Desktop\Букова\публ\Screenshot_20230518_141643_com.google.android.apps.docs_edit_211023469393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78154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tvospital\Desktop\Букова\Дети\го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6610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Букова\Дети\горо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08" y="1196752"/>
            <a:ext cx="392643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0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Букова\Дети\Рос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7312"/>
            <a:ext cx="385163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Букова\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7312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esktop\Букова\Дети\Ин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0430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Букова\Дети\Интернет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34" y="1916832"/>
            <a:ext cx="4931674" cy="34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2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196</Words>
  <Application>Microsoft Office PowerPoint</Application>
  <PresentationFormat>Экран (4:3)</PresentationFormat>
  <Paragraphs>33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Министерство образования Республики Мордовия</vt:lpstr>
      <vt:lpstr>Презентация PowerPoint</vt:lpstr>
      <vt:lpstr>Представление педагогического опыта на тему:   «Использование методов изотерапии в оздоровительной работе с детьми дошкольного возраста».</vt:lpstr>
      <vt:lpstr>Участие в инновационной (экспериментальной) деятельности</vt:lpstr>
      <vt:lpstr>Презентация PowerPoint</vt:lpstr>
      <vt:lpstr>Наличие публикаций </vt:lpstr>
      <vt:lpstr>Результаты участия воспитанников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сообществах, в жюри конкурсов</vt:lpstr>
      <vt:lpstr>Позитивные результаты работы с воспитанниками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Награды и поощрения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stvospital</dc:creator>
  <cp:lastModifiedBy>stvospital</cp:lastModifiedBy>
  <cp:revision>11</cp:revision>
  <dcterms:created xsi:type="dcterms:W3CDTF">2024-02-08T12:32:09Z</dcterms:created>
  <dcterms:modified xsi:type="dcterms:W3CDTF">2024-02-16T13:03:39Z</dcterms:modified>
</cp:coreProperties>
</file>