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3" r:id="rId2"/>
    <p:sldId id="324" r:id="rId3"/>
    <p:sldId id="314" r:id="rId4"/>
    <p:sldId id="315" r:id="rId5"/>
    <p:sldId id="322" r:id="rId6"/>
    <p:sldId id="316" r:id="rId7"/>
    <p:sldId id="326" r:id="rId8"/>
    <p:sldId id="323" r:id="rId9"/>
    <p:sldId id="309" r:id="rId10"/>
    <p:sldId id="312" r:id="rId11"/>
    <p:sldId id="262" r:id="rId12"/>
    <p:sldId id="257" r:id="rId13"/>
    <p:sldId id="327" r:id="rId14"/>
    <p:sldId id="328" r:id="rId15"/>
    <p:sldId id="302" r:id="rId16"/>
    <p:sldId id="264" r:id="rId17"/>
    <p:sldId id="298" r:id="rId18"/>
    <p:sldId id="272" r:id="rId19"/>
    <p:sldId id="268" r:id="rId20"/>
    <p:sldId id="282" r:id="rId21"/>
    <p:sldId id="32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1" autoAdjust="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2144-AB35-46E6-B5D0-3D81CB0D2B7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EA42F-33AE-496E-9710-BEF5CF1C0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0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EA42F-33AE-496E-9710-BEF5CF1C0E6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94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4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51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923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48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4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5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5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296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517862-B339-4819-B9EB-B7D07C6481A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C77F24-9C82-4C41-9DCF-247AA13151E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86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tdata.ru/u1/photo0C66/2081635361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341242" cy="452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ПОЗНАВАТЕЛЬНО – ТВОРЧЕСКИЙ ПРОЕКТ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«СКАЗКИ  КАК СРЕДСТВО ФОРМИРОВАНИЯ 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ПРАВОВОГО СОЗНАНИЯ 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589240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работы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воспитателя МДОУ «Детский сад №117»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Мальгиной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4533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Саранск, 2019 год</a:t>
            </a:r>
            <a:r>
              <a:rPr lang="ru-RU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78123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Цикл проводимых мероприятий позволяет в условиях дошкольного учреждения формировать у детей дошкольного возраста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правового сознания. Сказка издавна считалась не только самым распространенным, но и необычайно любимым жанром детей всех возрастов.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Ð¤Ð¾ÑÐ¾Ð³Ð°Ð»ÐµÑÐµÑ ÑÐºÐ°Ð·Ð¾ÑÐ½ÑÐµ Ð³ÐµÑÐ¾Ð¸ ÑÑÑÑÐºÐ¸Ñ Ð½Ð°ÑÐ¾Ð´Ð½ÑÑ ÑÐºÐ°Ð·Ð¾Ðº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8680"/>
            <a:ext cx="1838107" cy="2348880"/>
          </a:xfrm>
          <a:prstGeom prst="rect">
            <a:avLst/>
          </a:prstGeom>
          <a:noFill/>
        </p:spPr>
      </p:pic>
      <p:pic>
        <p:nvPicPr>
          <p:cNvPr id="5" name="Picture 6" descr="Ð¤Ð¾ÑÐ¾Ð³Ð°Ð»ÐµÑÐµÑ ÑÐºÐ°Ð·Ð¾ÑÐ½ÑÐµ Ð³ÐµÑÐ¾Ð¸ ÑÑÑÑÐºÐ¸Ñ Ð½Ð°ÑÐ¾Ð´Ð½ÑÑ ÑÐºÐ°Ð·Ð¾Ðº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1747147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2996952"/>
            <a:ext cx="7668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задача сказок - высмеять плохие черты характера, поступки и вызвать сострадание к слабому, обиженному. Сказки в доступной форме изложения показывают детям нормы поведения в обществе, при условии их правильного преподнесения детям, донесения до детей их истинного смысла, предоставления возможности прочувствовать, то есть войти в различные образы героев.</a:t>
            </a:r>
          </a:p>
        </p:txBody>
      </p:sp>
    </p:spTree>
    <p:extLst>
      <p:ext uri="{BB962C8B-B14F-4D97-AF65-F5344CB8AC3E}">
        <p14:creationId xmlns="" xmlns:p14="http://schemas.microsoft.com/office/powerpoint/2010/main" val="3167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71400"/>
            <a:ext cx="8702832" cy="8857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E:\развив. среда\DSCF9472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/>
          <a:srcRect l="32618" t="1741" r="28652" b="3853"/>
          <a:stretch/>
        </p:blipFill>
        <p:spPr bwMode="auto">
          <a:xfrm>
            <a:off x="2958845" y="2924944"/>
            <a:ext cx="3296909" cy="374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85718" y="212665"/>
            <a:ext cx="905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Предметно-развивающая среда</a:t>
            </a:r>
            <a:endParaRPr lang="ru-RU" dirty="0"/>
          </a:p>
        </p:txBody>
      </p:sp>
      <p:pic>
        <p:nvPicPr>
          <p:cNvPr id="14340" name="Picture 4" descr="Ð£Ð·Ð½Ð°Ð¹ Ð»Ð¸ÑÐµÑÐ°ÑÑÑÐ½Ð¾Ð³Ð¾ Ð³ÐµÑÐ¾Ñ / davvasilij@yandex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26" y="3284984"/>
            <a:ext cx="1820020" cy="2808312"/>
          </a:xfrm>
          <a:prstGeom prst="rect">
            <a:avLst/>
          </a:prstGeom>
          <a:noFill/>
        </p:spPr>
      </p:pic>
      <p:pic>
        <p:nvPicPr>
          <p:cNvPr id="14342" name="Picture 6" descr="Ð¡ÐºÐ°ÑÐ°ÑÑ Ð¤Ð¾ÑÐ¾Ð³ÑÐ°ÑÐ¸Ñ Ð¡Ð¾Ð²ÐµÑÑÐºÐ¸Ðµ Ð¼ÑÐ»ÑÑÑÐ¸Ð»ÑÐ¼Ñ . ÐÐ±Ð¾Ð¸, Ð¿Ð¾ÑÑÐµÑÑ, Ð±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32239" y="3230577"/>
            <a:ext cx="2016224" cy="29347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642918"/>
            <a:ext cx="85725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успешной реализации данного проекта была создана предметно-развивающая среда:  оформлена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библиотека, дети живо и доверчиво воспринимают читаемые им сказки,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сказки в доступной форме изложения показывают детям нормы поведения в обществе, при условии их правильного преподнесения детям, донесения до детей их истинного смысла, предоставления возможности прочувствовать, то есть войти в различные образы героев.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Составлены дидактические игры : «Я имею право", «Чьи права нарушены?", «Назови права героев", «Выбери право".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                      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чтения и беседы с детьми.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C:\Users\лариса\Desktop\фото для отчета\20161209_090506.jp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 l="12703" t="3636" r="6000"/>
          <a:stretch>
            <a:fillRect/>
          </a:stretch>
        </p:blipFill>
        <p:spPr bwMode="auto">
          <a:xfrm rot="5400000">
            <a:off x="647564" y="1304764"/>
            <a:ext cx="237626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Дом\Downloads\20170124_1152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4149080"/>
            <a:ext cx="424847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E:\2 Фото разные\IMG_5597.JPG"/>
          <p:cNvPicPr>
            <a:picLocks noChangeAspect="1" noChangeArrowheads="1"/>
          </p:cNvPicPr>
          <p:nvPr/>
        </p:nvPicPr>
        <p:blipFill rotWithShape="1">
          <a:blip r:embed="rId4" cstate="print"/>
          <a:srcRect r="-434" b="14106"/>
          <a:stretch/>
        </p:blipFill>
        <p:spPr bwMode="auto">
          <a:xfrm>
            <a:off x="3635896" y="1628799"/>
            <a:ext cx="3312368" cy="2390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G:\фото спорт 2018\DSCF0100.JPG"/>
          <p:cNvPicPr/>
          <p:nvPr/>
        </p:nvPicPr>
        <p:blipFill>
          <a:blip r:embed="rId5" cstate="print"/>
          <a:srcRect r="475"/>
          <a:stretch>
            <a:fillRect/>
          </a:stretch>
        </p:blipFill>
        <p:spPr bwMode="auto">
          <a:xfrm>
            <a:off x="5076056" y="4149080"/>
            <a:ext cx="3744416" cy="251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0000" t="16989" r="12001" b="15057"/>
          <a:stretch>
            <a:fillRect/>
          </a:stretch>
        </p:blipFill>
        <p:spPr bwMode="auto">
          <a:xfrm>
            <a:off x="7236296" y="1510199"/>
            <a:ext cx="1728192" cy="243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проблемных задач, поиск решений от своего имени или имени героя сказки. Этот прием способствует развитию эмоциональной отзывчивости у детей, а значит, и реализации права на дружбу, внимание, заботу.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Обыгрывание сказок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626" t="1852"/>
          <a:stretch>
            <a:fillRect/>
          </a:stretch>
        </p:blipFill>
        <p:spPr bwMode="auto">
          <a:xfrm>
            <a:off x="539552" y="908720"/>
            <a:ext cx="2664296" cy="381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169" t="18635" r="900" b="18007"/>
          <a:stretch>
            <a:fillRect/>
          </a:stretch>
        </p:blipFill>
        <p:spPr bwMode="auto">
          <a:xfrm>
            <a:off x="2123728" y="4149080"/>
            <a:ext cx="2736304" cy="25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29507" r="3626" b="7697"/>
          <a:stretch>
            <a:fillRect/>
          </a:stretch>
        </p:blipFill>
        <p:spPr bwMode="auto">
          <a:xfrm>
            <a:off x="4499992" y="980728"/>
            <a:ext cx="3672408" cy="31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152455" cy="236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19" r="2418" b="14086"/>
          <a:stretch>
            <a:fillRect/>
          </a:stretch>
        </p:blipFill>
        <p:spPr bwMode="auto">
          <a:xfrm>
            <a:off x="467544" y="1628800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328587" cy="32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20160323_091030"/>
          <p:cNvPicPr/>
          <p:nvPr/>
        </p:nvPicPr>
        <p:blipFill>
          <a:blip r:embed="rId4" cstate="print"/>
          <a:srcRect t="17078" r="1270" b="15260"/>
          <a:stretch>
            <a:fillRect/>
          </a:stretch>
        </p:blipFill>
        <p:spPr bwMode="auto">
          <a:xfrm>
            <a:off x="3347864" y="3645024"/>
            <a:ext cx="3165191" cy="28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Каждому ребенку присуще стремление, посредством игры побывать в роли другого, расширив тем самым границы своего сознания. Это помогает острее реагировать на поведение окружающих людей.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Театрализации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Мама\Фото с телефона\Camera\20170310_1722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20"/>
          <a:stretch/>
        </p:blipFill>
        <p:spPr bwMode="auto">
          <a:xfrm>
            <a:off x="539552" y="1124744"/>
            <a:ext cx="8136904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6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Театрализация  русской народной сказки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«курочка ряба»</a:t>
            </a:r>
            <a:r>
              <a:rPr lang="ru-RU" sz="2400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ариса\Desktop\видео пасха\IMG_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556792"/>
            <a:ext cx="5184576" cy="345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317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7" t="6468" r="20817"/>
          <a:stretch/>
        </p:blipFill>
        <p:spPr bwMode="auto">
          <a:xfrm>
            <a:off x="5580112" y="3356992"/>
            <a:ext cx="334786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194" name="Picture 2" descr="https://zabavnik.club/wp-content/uploads/2018/04/Kurochka_Ryaba_22_19032815.jpg"/>
          <p:cNvPicPr>
            <a:picLocks noChangeAspect="1" noChangeArrowheads="1"/>
          </p:cNvPicPr>
          <p:nvPr/>
        </p:nvPicPr>
        <p:blipFill>
          <a:blip r:embed="rId4" cstate="print"/>
          <a:srcRect l="25000" t="22365" r="22727"/>
          <a:stretch>
            <a:fillRect/>
          </a:stretch>
        </p:blipFill>
        <p:spPr bwMode="auto">
          <a:xfrm>
            <a:off x="1547664" y="5013176"/>
            <a:ext cx="165618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детьми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русской народной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 «Кот, лиса и петух»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507" r="7683"/>
          <a:stretch>
            <a:fillRect/>
          </a:stretch>
        </p:blipFill>
        <p:spPr bwMode="auto">
          <a:xfrm>
            <a:off x="3635896" y="1340768"/>
            <a:ext cx="5256584" cy="4120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I:\2 Фото разные\IMG_56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94" r="32311" b="15043"/>
          <a:stretch/>
        </p:blipFill>
        <p:spPr bwMode="auto">
          <a:xfrm>
            <a:off x="179512" y="4509120"/>
            <a:ext cx="374441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zabavnik.club/wp-content/uploads/2018/02/kartinka_lisa_dlya_detey_29_17164633.jpg"/>
          <p:cNvPicPr>
            <a:picLocks noChangeAspect="1" noChangeArrowheads="1"/>
          </p:cNvPicPr>
          <p:nvPr/>
        </p:nvPicPr>
        <p:blipFill>
          <a:blip r:embed="rId4" cstate="print"/>
          <a:srcRect l="67700" t="23321" r="3658" b="23901"/>
          <a:stretch>
            <a:fillRect/>
          </a:stretch>
        </p:blipFill>
        <p:spPr bwMode="auto">
          <a:xfrm>
            <a:off x="6228184" y="5390026"/>
            <a:ext cx="1126585" cy="146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zabavnik.club/wp-content/uploads/2018/02/kartinka_lisa_dlya_detey_29_17164633.jpg"/>
          <p:cNvPicPr>
            <a:picLocks noChangeAspect="1" noChangeArrowheads="1"/>
          </p:cNvPicPr>
          <p:nvPr/>
        </p:nvPicPr>
        <p:blipFill>
          <a:blip r:embed="rId4" cstate="print"/>
          <a:srcRect l="32513" t="26096" r="32338" b="25441"/>
          <a:stretch>
            <a:fillRect/>
          </a:stretch>
        </p:blipFill>
        <p:spPr bwMode="auto">
          <a:xfrm>
            <a:off x="2123728" y="2996952"/>
            <a:ext cx="140323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zabavnik.club/wp-content/uploads/2018/02/kartinka_lisa_dlya_detey_29_17164633.jpg"/>
          <p:cNvPicPr>
            <a:picLocks noChangeAspect="1" noChangeArrowheads="1"/>
          </p:cNvPicPr>
          <p:nvPr/>
        </p:nvPicPr>
        <p:blipFill>
          <a:blip r:embed="rId4" cstate="print"/>
          <a:srcRect l="3748" t="21200" r="68606" b="21827"/>
          <a:stretch>
            <a:fillRect/>
          </a:stretch>
        </p:blipFill>
        <p:spPr bwMode="auto">
          <a:xfrm>
            <a:off x="251520" y="1196752"/>
            <a:ext cx="133414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4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Рисование по сюжету прочитанной сказки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лариса\Documents\лето отчёт\IMG_3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908721"/>
            <a:ext cx="3672407" cy="2646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63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74441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638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410445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6389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4114159" cy="262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Детские развлечения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 правам и обязанностям детей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лариса\Documents\фольклор фото\IMG_3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4077072"/>
            <a:ext cx="384042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:\лето_отчёт\IMG_3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04" r="1108" b="13475"/>
          <a:stretch/>
        </p:blipFill>
        <p:spPr bwMode="auto">
          <a:xfrm>
            <a:off x="899592" y="1340768"/>
            <a:ext cx="3312368" cy="222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F:\DCIM\145___04\IMG_5598.JPG"/>
          <p:cNvPicPr>
            <a:picLocks/>
          </p:cNvPicPr>
          <p:nvPr/>
        </p:nvPicPr>
        <p:blipFill rotWithShape="1">
          <a:blip r:embed="rId4" cstate="print"/>
          <a:srcRect l="7130" t="9506" r="10881"/>
          <a:stretch/>
        </p:blipFill>
        <p:spPr bwMode="auto">
          <a:xfrm>
            <a:off x="4860032" y="1340768"/>
            <a:ext cx="3312368" cy="223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лариса\Desktop\Е.Н. фото для проекта\IMG_5220.JPG"/>
          <p:cNvPicPr>
            <a:picLocks noChangeAspect="1" noChangeArrowheads="1"/>
          </p:cNvPicPr>
          <p:nvPr/>
        </p:nvPicPr>
        <p:blipFill rotWithShape="1">
          <a:blip r:embed="rId5" cstate="print"/>
          <a:srcRect l="5533" r="17824" b="2564"/>
          <a:stretch/>
        </p:blipFill>
        <p:spPr bwMode="auto">
          <a:xfrm rot="16200000">
            <a:off x="5472102" y="4041066"/>
            <a:ext cx="2520279" cy="2592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ÐÐ ÐÐÐÐÐÐ ÐÐÐ¡ÐÐÐ¢ÐÐÐÐ ÐÐÐ¨ÐÐÐÐ¬ÐÐÐÐÐ "/>
          <p:cNvPicPr>
            <a:picLocks noChangeAspect="1" noChangeArrowheads="1"/>
          </p:cNvPicPr>
          <p:nvPr/>
        </p:nvPicPr>
        <p:blipFill>
          <a:blip r:embed="rId2" cstate="print"/>
          <a:srcRect l="10543" t="5855" r="3510" b="44140"/>
          <a:stretch>
            <a:fillRect/>
          </a:stretch>
        </p:blipFill>
        <p:spPr bwMode="auto">
          <a:xfrm>
            <a:off x="683568" y="2924944"/>
            <a:ext cx="7920880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</a:p>
          <a:p>
            <a:pPr algn="ctr"/>
            <a:r>
              <a:rPr lang="ru-RU" sz="2400" b="1" kern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АКТУАЛЬНОСТЬ ПРОЕКТА</a:t>
            </a:r>
          </a:p>
          <a:p>
            <a:pPr algn="just"/>
            <a:endParaRPr lang="ru-RU" sz="2400" b="1" kern="18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Настоящее время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характеризуется усилением внимания к ребенку как к личности, субъекту социально- правовых отношений, наделенному определенными правами. Общество нуждается в социально зрелых, свободных личностях, обладающих правовыми знаниями.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Выставка рисунков «права  детей 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Рисунок 4" descr="IMG_6394"/>
          <p:cNvPicPr/>
          <p:nvPr/>
        </p:nvPicPr>
        <p:blipFill>
          <a:blip r:embed="rId2" cstate="print"/>
          <a:srcRect t="24745" r="-957"/>
          <a:stretch>
            <a:fillRect/>
          </a:stretch>
        </p:blipFill>
        <p:spPr bwMode="auto">
          <a:xfrm>
            <a:off x="2195736" y="980728"/>
            <a:ext cx="468052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ttps://domodsch4.edumsko.ru/uploads/2000/1511/section/259952/folder_5/9.jpg?1479753635728"/>
          <p:cNvPicPr>
            <a:picLocks noChangeAspect="1" noChangeArrowheads="1"/>
          </p:cNvPicPr>
          <p:nvPr/>
        </p:nvPicPr>
        <p:blipFill>
          <a:blip r:embed="rId3" cstate="print"/>
          <a:srcRect l="35148" t="23473" r="33856" b="31258"/>
          <a:stretch>
            <a:fillRect/>
          </a:stretch>
        </p:blipFill>
        <p:spPr bwMode="auto">
          <a:xfrm>
            <a:off x="179512" y="3645024"/>
            <a:ext cx="2808312" cy="273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domodsch4.edumsko.ru/uploads/2000/1511/section/259952/folder_5/9.jpg?1479753635728"/>
          <p:cNvPicPr>
            <a:picLocks noChangeAspect="1" noChangeArrowheads="1"/>
          </p:cNvPicPr>
          <p:nvPr/>
        </p:nvPicPr>
        <p:blipFill>
          <a:blip r:embed="rId3" cstate="print"/>
          <a:srcRect l="66812" t="23341" r="2105" b="31258"/>
          <a:stretch>
            <a:fillRect/>
          </a:stretch>
        </p:blipFill>
        <p:spPr bwMode="auto">
          <a:xfrm>
            <a:off x="6084168" y="3645024"/>
            <a:ext cx="2915816" cy="284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s://domodsch4.edumsko.ru/uploads/2000/1511/section/259952/folder_5/9.jpg?1479753635728"/>
          <p:cNvPicPr>
            <a:picLocks noChangeAspect="1" noChangeArrowheads="1"/>
          </p:cNvPicPr>
          <p:nvPr/>
        </p:nvPicPr>
        <p:blipFill>
          <a:blip r:embed="rId3" cstate="print"/>
          <a:srcRect l="3397" t="23209" r="65784" b="31258"/>
          <a:stretch>
            <a:fillRect/>
          </a:stretch>
        </p:blipFill>
        <p:spPr bwMode="auto">
          <a:xfrm>
            <a:off x="3059832" y="3861048"/>
            <a:ext cx="289082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etskoe-tv.ru/wp-content/uploads/2015/05/detskoye-televideniye-reportazhi.png"/>
          <p:cNvPicPr>
            <a:picLocks noChangeAspect="1" noChangeArrowheads="1"/>
          </p:cNvPicPr>
          <p:nvPr/>
        </p:nvPicPr>
        <p:blipFill>
          <a:blip r:embed="rId2" cstate="print"/>
          <a:srcRect t="12960" r="3504" b="1287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l="6513" t="-918" r="6646" b="22349"/>
          <a:stretch>
            <a:fillRect/>
          </a:stretch>
        </p:blipFill>
        <p:spPr bwMode="auto">
          <a:xfrm>
            <a:off x="2699792" y="1916832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8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rgbClr val="C00000"/>
                </a:solidFill>
              </a:rPr>
              <a:t>«СКАЗКИ  КАК СРЕДСТВО ФОРМИРОВАНИЯ 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ПРАВОВОГО СОЗНАНИЯ 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       правового сознания норм у детей дошкольного возраста посредством устного народного творчества.</a:t>
            </a:r>
          </a:p>
        </p:txBody>
      </p:sp>
      <p:sp>
        <p:nvSpPr>
          <p:cNvPr id="28674" name="AutoShape 2" descr="https://multiurok.ru/img/203772/image_597750fddf48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https://im0-tub-ru.yandex.net/i?id=5a585732abb8239a396b92b34b89fb5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42198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0"/>
            <a:ext cx="57961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Задачи: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у детей: социальной ответственности, способностей понимать и оценивать свое поведение и поступки окружающих людей;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национальной принадлежности, языка, пола, возраста, внешнего облика и физических недостатков;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содействие процессу формирования у детей: чувства собственного достоинства, своего мнения;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уважения к достоинству и мнению другого человека.</a:t>
            </a:r>
            <a:endParaRPr lang="ru-RU" sz="2200" dirty="0"/>
          </a:p>
        </p:txBody>
      </p:sp>
      <p:pic>
        <p:nvPicPr>
          <p:cNvPr id="27652" name="Picture 4" descr="http://orlr.ru/znam/images/img6.jpg"/>
          <p:cNvPicPr>
            <a:picLocks noChangeAspect="1" noChangeArrowheads="1"/>
          </p:cNvPicPr>
          <p:nvPr/>
        </p:nvPicPr>
        <p:blipFill>
          <a:blip r:embed="rId2" cstate="print"/>
          <a:srcRect l="8263" t="12201" r="9838" b="4851"/>
          <a:stretch>
            <a:fillRect/>
          </a:stretch>
        </p:blipFill>
        <p:spPr bwMode="auto">
          <a:xfrm>
            <a:off x="0" y="1052736"/>
            <a:ext cx="331783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картинки kelmesine uyğun şekilleri pulsuz yükle beda…"/>
          <p:cNvPicPr>
            <a:picLocks noChangeAspect="1" noChangeArrowheads="1"/>
          </p:cNvPicPr>
          <p:nvPr/>
        </p:nvPicPr>
        <p:blipFill>
          <a:blip r:embed="rId2" cstate="print"/>
          <a:srcRect l="11263" t="60012" r="957" b="-135"/>
          <a:stretch>
            <a:fillRect/>
          </a:stretch>
        </p:blipFill>
        <p:spPr bwMode="auto">
          <a:xfrm>
            <a:off x="0" y="4132159"/>
            <a:ext cx="9144000" cy="27258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56621"/>
            <a:ext cx="88204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F0A22E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Проект разработан для детей старшего дошкольного возраста, реализация проекта в течение одного  учебного  года.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Представленный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инновационный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предназначен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формирования правового сознания детей.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работу с детьми  по реализации проекта входят: знакомство с устным народным творчеством, дидактические игры, слушание песен, просмотр презентаций, чтение литературы, составление альбомов с детскими рисунками</a:t>
            </a:r>
            <a:r>
              <a:rPr lang="ru-RU" sz="2400" dirty="0" smtClean="0"/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плакатов, эмблем.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124744"/>
            <a:ext cx="4563616" cy="49553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kern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</a:t>
            </a:r>
            <a:r>
              <a:rPr lang="ru-RU" sz="2400" kern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даёт большие возможности для развития у детей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правовой компетентности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Темы проекта дают информацию оптимальным способом и позволяют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детей в соответствующей их возрасту форме с социально-правовыми нормами и правилами поведения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Этому будут предшествовать наблюдения, игры, чтение книг.</a:t>
            </a:r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  <p:pic>
        <p:nvPicPr>
          <p:cNvPr id="149506" name="Picture 2" descr="ÐÐ»ÐµÐºÑÐµÐ¹ ÐÐ¾Ð¼Ð°ÑÐ¾Ð² &quot;ÐÐ¸ÑÐ° Ð¸ Ð²Ð¾Ð»Ðº&quot;, &quot;ÐÐ¾Ð»Ð¾Ð±Ð¾Ðº&quot;, &quot;Ð¢ÐµÑÐµÐ¼Ð¾Ðº&quot; &quot;ÐÐ°ÑÑÐ¸Ð½Ðº"/>
          <p:cNvPicPr>
            <a:picLocks noChangeAspect="1" noChangeArrowheads="1"/>
          </p:cNvPicPr>
          <p:nvPr/>
        </p:nvPicPr>
        <p:blipFill>
          <a:blip r:embed="rId2" cstate="print"/>
          <a:srcRect l="3609" t="-151" r="10980"/>
          <a:stretch>
            <a:fillRect/>
          </a:stretch>
        </p:blipFill>
        <p:spPr bwMode="auto">
          <a:xfrm>
            <a:off x="0" y="0"/>
            <a:ext cx="42484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4283968" y="404664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НОВИЗНА  ПРОЕКТА</a:t>
            </a:r>
            <a:r>
              <a:rPr lang="ru-RU" sz="2400" b="1" kern="1800" dirty="0" smtClean="0">
                <a:solidFill>
                  <a:srgbClr val="4E3B30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solidFill>
                  <a:srgbClr val="4E3B30"/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4E3B30"/>
                </a:solidFill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705484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Предполагаемый результат реализации проекта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71612"/>
            <a:ext cx="5857884" cy="44545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Предполагаемым результатом является формирование у детей правового сознания.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оложительное    изменение в отношение к себе и к другим людям.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Снижения у детей - уровня агрессии.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Сформировалось собственное мнение, в изменении подходов к разрешению конфликтов и споров.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rte1.ru/images/detailed/2/14421.jpg"/>
          <p:cNvPicPr>
            <a:picLocks noChangeAspect="1" noChangeArrowheads="1"/>
          </p:cNvPicPr>
          <p:nvPr/>
        </p:nvPicPr>
        <p:blipFill>
          <a:blip r:embed="rId2" cstate="print"/>
          <a:srcRect l="5906" r="64239"/>
          <a:stretch>
            <a:fillRect/>
          </a:stretch>
        </p:blipFill>
        <p:spPr bwMode="auto">
          <a:xfrm>
            <a:off x="0" y="0"/>
            <a:ext cx="32758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картинки kelmesine uyğun şekilleri pulsuz yükle beda…"/>
          <p:cNvPicPr>
            <a:picLocks noChangeAspect="1" noChangeArrowheads="1"/>
          </p:cNvPicPr>
          <p:nvPr/>
        </p:nvPicPr>
        <p:blipFill>
          <a:blip r:embed="rId2" cstate="print"/>
          <a:srcRect l="11263" t="66372" r="957" b="-135"/>
          <a:stretch>
            <a:fillRect/>
          </a:stretch>
        </p:blipFill>
        <p:spPr bwMode="auto">
          <a:xfrm>
            <a:off x="0" y="4564208"/>
            <a:ext cx="9144000" cy="2293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244334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Этапы реализации проекта</a:t>
            </a:r>
            <a:r>
              <a:rPr lang="ru-RU" sz="2800" dirty="0" smtClean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889248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этап- Подготовительный.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подобрать иллюстрации, картины, слайды, презентации, аудиозаписи по   темам занятий;</a:t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подобрать детскую литературу по тематике проекта;</a:t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подготовить материал для изобразительной деятельности.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-оформление развивающей среды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2этап - Реализация проекта.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занятия познавательного цикла по ознакомлению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социально-правовыми нормами и правилами поведения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организовать творческую деятельность детей: игры, рисование и т.д.;</a:t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этап – Заключительный.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Выставка детских рисунков.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Развлечение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проект охватывает следующие темы: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780928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ТЕМЫ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V="1">
            <a:off x="4393405" y="296465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15008" y="264318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57884" y="3857628"/>
            <a:ext cx="392909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4500570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464843" y="4822041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750331" y="4607727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3000364" y="4071942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143240" y="335756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2893207" y="2321711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https://byxsow.edumsko.ru/uploads/2600/2598/section/165086/hello_html_2bb1d56d.png?1522165994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812360" cy="5859271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275856" y="2636912"/>
            <a:ext cx="2880320" cy="1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ТЕМЫ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600</Words>
  <Application>Microsoft Office PowerPoint</Application>
  <PresentationFormat>Экран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1_Трек</vt:lpstr>
      <vt:lpstr>Слайд 1</vt:lpstr>
      <vt:lpstr>Слайд 2</vt:lpstr>
      <vt:lpstr>Слайд 3</vt:lpstr>
      <vt:lpstr>Слайд 4</vt:lpstr>
      <vt:lpstr>Слайд 5</vt:lpstr>
      <vt:lpstr>Слайд 6</vt:lpstr>
      <vt:lpstr>Предполагаемый результат реализации проекта   </vt:lpstr>
      <vt:lpstr>Слайд 8</vt:lpstr>
      <vt:lpstr>проект охватывает следующие темы:</vt:lpstr>
      <vt:lpstr>Слайд 10</vt:lpstr>
      <vt:lpstr>       </vt:lpstr>
      <vt:lpstr>                          чтения и беседы с детьми.    </vt:lpstr>
      <vt:lpstr>Обыгрывание сказок</vt:lpstr>
      <vt:lpstr>Слайд 14</vt:lpstr>
      <vt:lpstr>Уголок Театрализации</vt:lpstr>
      <vt:lpstr>   Театрализация  русской народной сказки  «курочка ряба»   </vt:lpstr>
      <vt:lpstr>Просмотр детьми русской народной сказки «Кот, лиса и петух»</vt:lpstr>
      <vt:lpstr>Рисование по сюжету прочитанной сказки </vt:lpstr>
      <vt:lpstr>Детские развлечения по правам и обязанностям детей</vt:lpstr>
      <vt:lpstr>Выставка рисунков «права  детей 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Тема:  Формирование межнациональной толерантности у детей дошкольного возраста через проектную деятельность «Широка страна моя родная!»</dc:title>
  <dc:creator>лариса</dc:creator>
  <cp:lastModifiedBy>лариса</cp:lastModifiedBy>
  <cp:revision>185</cp:revision>
  <dcterms:created xsi:type="dcterms:W3CDTF">2017-03-11T15:34:50Z</dcterms:created>
  <dcterms:modified xsi:type="dcterms:W3CDTF">2019-02-21T07:18:50Z</dcterms:modified>
</cp:coreProperties>
</file>