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1" r:id="rId2"/>
    <p:sldId id="263" r:id="rId3"/>
    <p:sldId id="265" r:id="rId4"/>
    <p:sldId id="266" r:id="rId5"/>
    <p:sldId id="272" r:id="rId6"/>
    <p:sldId id="273" r:id="rId7"/>
    <p:sldId id="271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703"/>
    <a:srgbClr val="7C0346"/>
    <a:srgbClr val="E1E1E1"/>
    <a:srgbClr val="B7036E"/>
    <a:srgbClr val="7F0349"/>
    <a:srgbClr val="92266B"/>
    <a:srgbClr val="0C40AA"/>
    <a:srgbClr val="72A0DB"/>
    <a:srgbClr val="251B02"/>
    <a:srgbClr val="6047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>
        <p:scale>
          <a:sx n="130" d="100"/>
          <a:sy n="130" d="100"/>
        </p:scale>
        <p:origin x="-99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DE0B3-E62D-46B1-B647-5926E05EECC8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2664C-4CB9-42E9-963A-E90732F8B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664C-4CB9-42E9-963A-E90732F8BE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410" y="685800"/>
            <a:ext cx="5517715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ПЕДАГОГИЧЕСКИЙ ПРОЕКТ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ко Дню матери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"Мама – солнышко мое"</a:t>
            </a:r>
          </a:p>
          <a:p>
            <a:pPr algn="ctr"/>
            <a:r>
              <a:rPr lang="ru-RU" sz="2400" b="1" dirty="0" smtClean="0">
                <a:solidFill>
                  <a:srgbClr val="712703"/>
                </a:solidFill>
                <a:latin typeface="Comic Sans MS" pitchFamily="66" charset="0"/>
              </a:rPr>
              <a:t>в подготовительной к школе группе «Непоседы»</a:t>
            </a:r>
            <a:endParaRPr lang="ru-RU" sz="2400" b="1" dirty="0">
              <a:solidFill>
                <a:srgbClr val="712703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6994" y="5543550"/>
            <a:ext cx="493445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Авторы: </a:t>
            </a:r>
            <a:r>
              <a:rPr lang="ru-RU" b="1" dirty="0" smtClean="0">
                <a:latin typeface="Comic Sans MS" pitchFamily="66" charset="0"/>
              </a:rPr>
              <a:t>воспитатели </a:t>
            </a:r>
            <a:r>
              <a:rPr lang="ru-RU" b="1" dirty="0" err="1" smtClean="0">
                <a:latin typeface="Comic Sans MS" pitchFamily="66" charset="0"/>
              </a:rPr>
              <a:t>Нестеркина</a:t>
            </a:r>
            <a:r>
              <a:rPr lang="ru-RU" b="1" dirty="0" smtClean="0">
                <a:latin typeface="Comic Sans MS" pitchFamily="66" charset="0"/>
              </a:rPr>
              <a:t> А.С.,                    </a:t>
            </a:r>
          </a:p>
          <a:p>
            <a:r>
              <a:rPr lang="ru-RU" b="1" dirty="0" smtClean="0">
                <a:latin typeface="Comic Sans MS" pitchFamily="66" charset="0"/>
              </a:rPr>
              <a:t>                          </a:t>
            </a:r>
            <a:r>
              <a:rPr lang="ru-RU" b="1" dirty="0" err="1" smtClean="0">
                <a:latin typeface="Comic Sans MS" pitchFamily="66" charset="0"/>
              </a:rPr>
              <a:t>Тугарина</a:t>
            </a:r>
            <a:r>
              <a:rPr lang="ru-RU" b="1" dirty="0" smtClean="0">
                <a:latin typeface="Comic Sans MS" pitchFamily="66" charset="0"/>
              </a:rPr>
              <a:t> И.В.                                                                                    учитель-логопед Пьянзина Е.В.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4328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19300" y="1047750"/>
            <a:ext cx="6886575" cy="576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Цель проекта</a:t>
            </a:r>
            <a:r>
              <a:rPr lang="ru-RU" sz="1400" dirty="0" smtClean="0">
                <a:latin typeface="Comic Sans MS" pitchFamily="66" charset="0"/>
              </a:rPr>
              <a:t>: Сформировать осознанное понимание значимости матерей в жизни детей.</a:t>
            </a:r>
          </a:p>
          <a:p>
            <a:r>
              <a:rPr lang="ru-RU" sz="1400" b="1" dirty="0" smtClean="0">
                <a:latin typeface="Comic Sans MS" pitchFamily="66" charset="0"/>
              </a:rPr>
              <a:t>Задачи проекта: </a:t>
            </a:r>
            <a:endParaRPr lang="ru-RU" sz="1400" dirty="0" smtClean="0">
              <a:latin typeface="Comic Sans MS" pitchFamily="66" charset="0"/>
            </a:endParaRPr>
          </a:p>
          <a:p>
            <a:r>
              <a:rPr lang="ru-RU" sz="1400" dirty="0" smtClean="0">
                <a:latin typeface="Comic Sans MS" pitchFamily="66" charset="0"/>
              </a:rPr>
              <a:t>– Познакомить детей с праздником - «День Матери». </a:t>
            </a:r>
          </a:p>
          <a:p>
            <a:r>
              <a:rPr lang="ru-RU" sz="1400" dirty="0" smtClean="0">
                <a:latin typeface="Comic Sans MS" pitchFamily="66" charset="0"/>
              </a:rPr>
              <a:t>–Воспитывать у детей уважение и заботливое отношение к матери,  бабушке, оказывать им  посильную помощь (убирать игрушки, накрывать на стол, протирать после еды стол и </a:t>
            </a:r>
            <a:r>
              <a:rPr lang="ru-RU" sz="1400" dirty="0" err="1" smtClean="0">
                <a:latin typeface="Comic Sans MS" pitchFamily="66" charset="0"/>
              </a:rPr>
              <a:t>др</a:t>
            </a:r>
            <a:r>
              <a:rPr lang="ru-RU" sz="1400" dirty="0" smtClean="0">
                <a:latin typeface="Comic Sans MS" pitchFamily="66" charset="0"/>
              </a:rPr>
              <a:t>).           </a:t>
            </a:r>
          </a:p>
          <a:p>
            <a:r>
              <a:rPr lang="ru-RU" sz="1400" dirty="0" smtClean="0">
                <a:latin typeface="Comic Sans MS" pitchFamily="66" charset="0"/>
              </a:rPr>
              <a:t>–Расширить сведения о семье (знать имена, отчества, профессию, место работы, увлечения).   </a:t>
            </a:r>
          </a:p>
          <a:p>
            <a:r>
              <a:rPr lang="ru-RU" sz="1400" dirty="0" smtClean="0">
                <a:latin typeface="Comic Sans MS" pitchFamily="66" charset="0"/>
              </a:rPr>
              <a:t>– Способствовать  воспитанию нравственных устоев семьи, уважения к старшим.                         </a:t>
            </a:r>
          </a:p>
          <a:p>
            <a:r>
              <a:rPr lang="ru-RU" sz="1400" dirty="0" smtClean="0">
                <a:latin typeface="Comic Sans MS" pitchFamily="66" charset="0"/>
              </a:rPr>
              <a:t>  –Помочь  осознать свой статус в семье, оценить значимость семьи в своей жизни.</a:t>
            </a:r>
          </a:p>
          <a:p>
            <a:r>
              <a:rPr lang="ru-RU" sz="1400" dirty="0" smtClean="0">
                <a:latin typeface="Comic Sans MS" pitchFamily="66" charset="0"/>
              </a:rPr>
              <a:t>– Углубить знания детей о роли мамы в их жизни.   </a:t>
            </a:r>
          </a:p>
          <a:p>
            <a:r>
              <a:rPr lang="ru-RU" sz="1400" dirty="0" smtClean="0">
                <a:latin typeface="Comic Sans MS" pitchFamily="66" charset="0"/>
              </a:rPr>
              <a:t>– Способствовать сплочённости родительского коллектива.  </a:t>
            </a:r>
          </a:p>
          <a:p>
            <a:r>
              <a:rPr lang="ru-RU" sz="1400" dirty="0" smtClean="0">
                <a:latin typeface="Comic Sans MS" pitchFamily="66" charset="0"/>
              </a:rPr>
              <a:t>– Обогащать детско-родительские отношения опытом совместной творческой деятельности. </a:t>
            </a:r>
          </a:p>
          <a:p>
            <a:r>
              <a:rPr lang="ru-RU" sz="1400" dirty="0" smtClean="0">
                <a:latin typeface="Comic Sans MS" pitchFamily="66" charset="0"/>
              </a:rPr>
              <a:t>– Развивать творческие способности  детей, желание делать подарки маме. </a:t>
            </a:r>
          </a:p>
          <a:p>
            <a:r>
              <a:rPr lang="ru-RU" sz="1400" dirty="0" smtClean="0">
                <a:latin typeface="Comic Sans MS" pitchFamily="66" charset="0"/>
              </a:rPr>
              <a:t>– Способствовать развитию детской речи через выразительное чтение стихов, пословиц, составление рассказов о маме.</a:t>
            </a:r>
          </a:p>
          <a:p>
            <a:r>
              <a:rPr lang="ru-RU" sz="1400" dirty="0" smtClean="0">
                <a:latin typeface="Comic Sans MS" pitchFamily="66" charset="0"/>
              </a:rPr>
              <a:t>–  Развивать коммуникативные навыки детей.</a:t>
            </a:r>
          </a:p>
          <a:p>
            <a:r>
              <a:rPr lang="ru-RU" sz="1400" b="1" dirty="0" smtClean="0">
                <a:latin typeface="Comic Sans MS" pitchFamily="66" charset="0"/>
              </a:rPr>
              <a:t>Вид проекта:    </a:t>
            </a:r>
            <a:r>
              <a:rPr lang="ru-RU" sz="1400" dirty="0" smtClean="0">
                <a:latin typeface="Comic Sans MS" pitchFamily="66" charset="0"/>
              </a:rPr>
              <a:t>краткосрочный.</a:t>
            </a:r>
          </a:p>
          <a:p>
            <a:r>
              <a:rPr lang="ru-RU" sz="1400" b="1" dirty="0" smtClean="0">
                <a:latin typeface="Comic Sans MS" pitchFamily="66" charset="0"/>
              </a:rPr>
              <a:t>Время реализации проекта:</a:t>
            </a:r>
            <a:r>
              <a:rPr lang="ru-RU" sz="1400" dirty="0" smtClean="0">
                <a:latin typeface="Comic Sans MS" pitchFamily="66" charset="0"/>
              </a:rPr>
              <a:t> </a:t>
            </a:r>
          </a:p>
          <a:p>
            <a:r>
              <a:rPr lang="ru-RU" sz="1400" dirty="0" smtClean="0">
                <a:latin typeface="Comic Sans MS" pitchFamily="66" charset="0"/>
              </a:rPr>
              <a:t>ноябрь 2018 г. - 2 недели (19.11.2018 -30.11.2018 г.)</a:t>
            </a:r>
          </a:p>
          <a:p>
            <a:r>
              <a:rPr lang="ru-RU" sz="1400" b="1" dirty="0" smtClean="0">
                <a:latin typeface="Comic Sans MS" pitchFamily="66" charset="0"/>
              </a:rPr>
              <a:t>Участники проекта:</a:t>
            </a:r>
            <a:r>
              <a:rPr lang="ru-RU" sz="1400" dirty="0" smtClean="0">
                <a:latin typeface="Comic Sans MS" pitchFamily="66" charset="0"/>
              </a:rPr>
              <a:t> воспитанники ДОУ, родители, воспитатели, учитель-логопед.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418080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Паспорт проекта</a:t>
            </a:r>
            <a:endParaRPr lang="ru-RU" sz="4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11705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8150" y="552450"/>
            <a:ext cx="83153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Актуальность проекта</a:t>
            </a:r>
            <a:endParaRPr lang="ru-RU" sz="4000" dirty="0" smtClean="0">
              <a:latin typeface="Comic Sans MS" pitchFamily="66" charset="0"/>
            </a:endParaRPr>
          </a:p>
          <a:p>
            <a:pPr algn="just"/>
            <a:r>
              <a:rPr lang="ru-RU" sz="1600" dirty="0" smtClean="0">
                <a:latin typeface="Comic Sans MS" pitchFamily="66" charset="0"/>
              </a:rPr>
              <a:t> Мать считается хранительницей семьи. И, конечно, же, именно мама играет важную роль в жизни каждого человека. Формирование отношений между ребенком дошкольного возраста и матерью имеет большое значение для развития личности ребенка. К сожалению, иногда любовь к маме дети связывают только с материальными ценностями, а не духовными.</a:t>
            </a:r>
          </a:p>
          <a:p>
            <a:pPr algn="just"/>
            <a:r>
              <a:rPr lang="ru-RU" sz="1600" dirty="0" smtClean="0">
                <a:latin typeface="Comic Sans MS" pitchFamily="66" charset="0"/>
              </a:rPr>
              <a:t>Праздник «День матери» служит, напоминаем необходимости уважительного отношения не только в обществе, но и в семье. И сколько бы хороших, добрых слов не было бы сказано мамам, сколько бы поводов для этого ни придумали, лишними они не будут.</a:t>
            </a:r>
          </a:p>
          <a:p>
            <a:pPr algn="just"/>
            <a:r>
              <a:rPr lang="ru-RU" sz="1600" dirty="0" smtClean="0">
                <a:latin typeface="Comic Sans MS" pitchFamily="66" charset="0"/>
              </a:rPr>
              <a:t>Данный проект направлен на приобщение детей к общечеловеческим ценностям, любви к самому близкому и родному человеку – маме.</a:t>
            </a:r>
          </a:p>
          <a:p>
            <a:pPr algn="just"/>
            <a:r>
              <a:rPr lang="ru-RU" sz="1600" dirty="0" smtClean="0">
                <a:latin typeface="Comic Sans MS" pitchFamily="66" charset="0"/>
              </a:rPr>
              <a:t>   Наш проект – прекрасный повод поразмышлять о роли матери  и семьи  в жизни каждого человека. О семейных традициях и их развитии в современных условиях. Об уважении и почитании матерей, желании помогать и заботиться о них.</a:t>
            </a:r>
          </a:p>
        </p:txBody>
      </p:sp>
    </p:spTree>
    <p:extLst>
      <p:ext uri="{BB962C8B-B14F-4D97-AF65-F5344CB8AC3E}">
        <p14:creationId xmlns="" xmlns:p14="http://schemas.microsoft.com/office/powerpoint/2010/main" val="34181446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400" y="673039"/>
            <a:ext cx="823912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Предполагаемый результат</a:t>
            </a:r>
          </a:p>
          <a:p>
            <a:pPr algn="ctr"/>
            <a:endParaRPr lang="ru-RU" sz="4000" dirty="0" smtClean="0">
              <a:latin typeface="Comic Sans MS" pitchFamily="66" charset="0"/>
            </a:endParaRPr>
          </a:p>
          <a:p>
            <a:r>
              <a:rPr lang="ru-RU" sz="1600" dirty="0" smtClean="0">
                <a:latin typeface="Comic Sans MS" pitchFamily="66" charset="0"/>
              </a:rPr>
              <a:t>- Усвоение детьми разницы в похожих праздничных днях.</a:t>
            </a:r>
          </a:p>
          <a:p>
            <a:r>
              <a:rPr lang="ru-RU" sz="1600" dirty="0" smtClean="0">
                <a:latin typeface="Comic Sans MS" pitchFamily="66" charset="0"/>
              </a:rPr>
              <a:t>- Владение понятием «Семья», расширение информации о своей семье.</a:t>
            </a:r>
          </a:p>
          <a:p>
            <a:r>
              <a:rPr lang="ru-RU" sz="1600" dirty="0" smtClean="0">
                <a:latin typeface="Comic Sans MS" pitchFamily="66" charset="0"/>
              </a:rPr>
              <a:t>- Составление рассказов о своей матери и семье.</a:t>
            </a:r>
          </a:p>
          <a:p>
            <a:r>
              <a:rPr lang="ru-RU" sz="1600" dirty="0" smtClean="0">
                <a:latin typeface="Comic Sans MS" pitchFamily="66" charset="0"/>
              </a:rPr>
              <a:t>- Проявление заботы и уважения ко всем членам семьи.</a:t>
            </a:r>
          </a:p>
          <a:p>
            <a:r>
              <a:rPr lang="ru-RU" sz="1600" dirty="0" smtClean="0">
                <a:latin typeface="Comic Sans MS" pitchFamily="66" charset="0"/>
              </a:rPr>
              <a:t>- Умение организовать сюжетно-ролевые игры на основе имеющихся знаний о семье.</a:t>
            </a:r>
          </a:p>
          <a:p>
            <a:r>
              <a:rPr lang="ru-RU" sz="1600" dirty="0" smtClean="0">
                <a:latin typeface="Comic Sans MS" pitchFamily="66" charset="0"/>
              </a:rPr>
              <a:t>- Улучшение взаимоотношений в семье между разными поколениями, через совместную деятельность и праздничную атмосферу, созданную в детском саду.</a:t>
            </a:r>
          </a:p>
          <a:p>
            <a:r>
              <a:rPr lang="ru-RU" sz="1600" dirty="0" smtClean="0">
                <a:latin typeface="Comic Sans MS" pitchFamily="66" charset="0"/>
              </a:rPr>
              <a:t>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>
              <a:latin typeface="Comic Sans MS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1446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3450" y="352426"/>
            <a:ext cx="6093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4000" b="1" dirty="0" smtClean="0"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проекта</a:t>
            </a:r>
            <a:endParaRPr lang="ru-RU" sz="4000" b="1" dirty="0">
              <a:latin typeface="Comic Sans MS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Петро\Desktop\День матери Непоседы\enjbf2qSoq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9479" y="1329070"/>
            <a:ext cx="2561116" cy="3414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Петро\Desktop\День матери Непоседы\mmuaUHovnZ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247" y="1233377"/>
            <a:ext cx="2511941" cy="3349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Петро\Desktop\День матери Непоседы\vR7tS0zDC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7671" y="3072809"/>
            <a:ext cx="2495992" cy="3327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27991" y="1562986"/>
            <a:ext cx="2679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Беседа «Мамочка любимая моя»</a:t>
            </a:r>
            <a:endParaRPr lang="ru-RU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1446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3450" y="352426"/>
            <a:ext cx="6093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4000" b="1" dirty="0" smtClean="0"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проекта</a:t>
            </a:r>
            <a:endParaRPr lang="ru-RU" sz="4000" b="1" dirty="0">
              <a:latin typeface="Comic Sans MS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Петро\Desktop\День матери Непоседы\cNNCp75L6P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2203101" y="4245997"/>
            <a:ext cx="3103658" cy="2327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Петро\Desktop\День матери Непоседы\g77jaSv9H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73876" y="1242390"/>
            <a:ext cx="2204996" cy="2939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Петро\Desktop\День матери Непоседы\hpPQ_B8Ak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6528019" y="1218536"/>
            <a:ext cx="2186609" cy="2915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Петро\Desktop\День матери Непоседы\Br4iDu5oL-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5587705" y="4230094"/>
            <a:ext cx="3127513" cy="2345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Петро\Desktop\День матери Непоседы\M7UC3pYRgZ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8314" y="2018994"/>
            <a:ext cx="2682073" cy="2011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45536" y="1397203"/>
            <a:ext cx="291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omic Sans MS" pitchFamily="66" charset="0"/>
              </a:rPr>
              <a:t>Изготовление  детьми подарков-сюрпризов мамам</a:t>
            </a:r>
            <a:endParaRPr lang="ru-RU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1446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3450" y="352426"/>
            <a:ext cx="6093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4000" b="1" dirty="0" smtClean="0"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проекта</a:t>
            </a:r>
            <a:endParaRPr lang="ru-RU" sz="4000" b="1" dirty="0">
              <a:latin typeface="Comic Sans MS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C:\Users\Петро\Desktop\День матери Непоседы\vXWZe-_C7aA.jpg"/>
          <p:cNvPicPr>
            <a:picLocks noChangeAspect="1" noChangeArrowheads="1"/>
          </p:cNvPicPr>
          <p:nvPr/>
        </p:nvPicPr>
        <p:blipFill>
          <a:blip r:embed="rId3" cstate="print"/>
          <a:srcRect l="15646" r="22951"/>
          <a:stretch>
            <a:fillRect/>
          </a:stretch>
        </p:blipFill>
        <p:spPr bwMode="auto">
          <a:xfrm rot="5400000">
            <a:off x="4331334" y="3248248"/>
            <a:ext cx="2122899" cy="4609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Петро\Desktop\День матери Непоседы\EFHM-YeV2LI.jpg"/>
          <p:cNvPicPr>
            <a:picLocks noChangeAspect="1" noChangeArrowheads="1"/>
          </p:cNvPicPr>
          <p:nvPr/>
        </p:nvPicPr>
        <p:blipFill>
          <a:blip r:embed="rId4" cstate="print"/>
          <a:srcRect b="14931"/>
          <a:stretch>
            <a:fillRect/>
          </a:stretch>
        </p:blipFill>
        <p:spPr bwMode="auto">
          <a:xfrm>
            <a:off x="360831" y="1645409"/>
            <a:ext cx="2475497" cy="2807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Петро\Desktop\День матери Непоседы\Grq3A2AIYrY.jpg"/>
          <p:cNvPicPr>
            <a:picLocks noChangeAspect="1" noChangeArrowheads="1"/>
          </p:cNvPicPr>
          <p:nvPr/>
        </p:nvPicPr>
        <p:blipFill>
          <a:blip r:embed="rId5" cstate="print"/>
          <a:srcRect r="12695"/>
          <a:stretch>
            <a:fillRect/>
          </a:stretch>
        </p:blipFill>
        <p:spPr bwMode="auto">
          <a:xfrm rot="5400000">
            <a:off x="3574625" y="1590402"/>
            <a:ext cx="2134048" cy="3259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Users\Петро\Desktop\День матери Непоседы\I4DqyGf8JLc.jpg"/>
          <p:cNvPicPr>
            <a:picLocks noChangeAspect="1" noChangeArrowheads="1"/>
          </p:cNvPicPr>
          <p:nvPr/>
        </p:nvPicPr>
        <p:blipFill>
          <a:blip r:embed="rId6" cstate="print"/>
          <a:srcRect t="15736" r="13356" b="6550"/>
          <a:stretch>
            <a:fillRect/>
          </a:stretch>
        </p:blipFill>
        <p:spPr bwMode="auto">
          <a:xfrm>
            <a:off x="6524124" y="1518444"/>
            <a:ext cx="2334868" cy="2792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63834" y="1413164"/>
            <a:ext cx="302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omic Sans MS" pitchFamily="66" charset="0"/>
              </a:rPr>
              <a:t>Выставка </a:t>
            </a:r>
            <a:r>
              <a:rPr lang="ru-RU" sz="1200" dirty="0" smtClean="0">
                <a:latin typeface="Comic Sans MS" pitchFamily="66" charset="0"/>
              </a:rPr>
              <a:t>головных уборов</a:t>
            </a:r>
            <a:endParaRPr lang="ru-RU" sz="1200" dirty="0" smtClean="0">
              <a:latin typeface="Comic Sans MS" pitchFamily="66" charset="0"/>
            </a:endParaRPr>
          </a:p>
          <a:p>
            <a:pPr algn="ctr"/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«</a:t>
            </a:r>
            <a:r>
              <a:rPr lang="ru-RU" sz="1200" dirty="0" err="1" smtClean="0">
                <a:latin typeface="Comic Sans MS" pitchFamily="66" charset="0"/>
              </a:rPr>
              <a:t>Чудо-шляпки</a:t>
            </a:r>
            <a:r>
              <a:rPr lang="ru-RU" sz="1200" dirty="0" smtClean="0">
                <a:latin typeface="Comic Sans MS" pitchFamily="66" charset="0"/>
              </a:rPr>
              <a:t>»</a:t>
            </a:r>
            <a:endParaRPr lang="ru-RU" sz="1200" dirty="0" smtClean="0">
              <a:latin typeface="Comic Sans MS" pitchFamily="66" charset="0"/>
            </a:endParaRPr>
          </a:p>
          <a:p>
            <a:pPr algn="ctr"/>
            <a:endParaRPr lang="ru-RU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144601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3450" y="352426"/>
            <a:ext cx="6093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4000" b="1" dirty="0" smtClean="0"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проекта</a:t>
            </a:r>
            <a:endParaRPr lang="ru-RU" sz="4000" b="1" dirty="0">
              <a:latin typeface="Comic Sans MS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C:\Users\Петро\Desktop\День матери Непоседы\CKx-Z_XNxKQ.jpg"/>
          <p:cNvPicPr>
            <a:picLocks noChangeAspect="1" noChangeArrowheads="1"/>
          </p:cNvPicPr>
          <p:nvPr/>
        </p:nvPicPr>
        <p:blipFill>
          <a:blip r:embed="rId3"/>
          <a:srcRect t="13676"/>
          <a:stretch>
            <a:fillRect/>
          </a:stretch>
        </p:blipFill>
        <p:spPr bwMode="auto">
          <a:xfrm>
            <a:off x="304746" y="1148317"/>
            <a:ext cx="3662149" cy="2370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Петро\Desktop\День матери Непоседы\FQmMqh6I0Yw.jpg"/>
          <p:cNvPicPr>
            <a:picLocks noChangeAspect="1" noChangeArrowheads="1"/>
          </p:cNvPicPr>
          <p:nvPr/>
        </p:nvPicPr>
        <p:blipFill>
          <a:blip r:embed="rId4"/>
          <a:srcRect l="8700" t="22224" r="11835"/>
          <a:stretch>
            <a:fillRect/>
          </a:stretch>
        </p:blipFill>
        <p:spPr bwMode="auto">
          <a:xfrm>
            <a:off x="5794743" y="4263657"/>
            <a:ext cx="3072810" cy="2255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Петро\Desktop\День матери Непоседы\M2Rqlqbvjl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3279" y="1225283"/>
            <a:ext cx="3844120" cy="2883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0077" y="3816295"/>
            <a:ext cx="203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omic Sans MS" pitchFamily="66" charset="0"/>
              </a:rPr>
              <a:t>Совместное мероприятие для родителей</a:t>
            </a:r>
          </a:p>
          <a:p>
            <a:pPr algn="ctr"/>
            <a:r>
              <a:rPr lang="ru-RU" sz="1200" dirty="0" smtClean="0">
                <a:latin typeface="Comic Sans MS" pitchFamily="66" charset="0"/>
              </a:rPr>
              <a:t> «Мама-солнышко мое»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026" name="Picture 2" descr="C:\Users\Петро\Desktop\День матери Непоседы\SLQSK0naW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443" y="3216745"/>
            <a:ext cx="2579427" cy="3439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18144601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452</Words>
  <Application>Microsoft Office PowerPoint</Application>
  <PresentationFormat>Экран (4:3)</PresentationFormat>
  <Paragraphs>50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Петро</cp:lastModifiedBy>
  <cp:revision>55</cp:revision>
  <dcterms:created xsi:type="dcterms:W3CDTF">2013-11-19T05:52:05Z</dcterms:created>
  <dcterms:modified xsi:type="dcterms:W3CDTF">2018-12-06T15:02:48Z</dcterms:modified>
</cp:coreProperties>
</file>