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50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C7584-F77C-4D23-A11E-F6820F9B089C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B030D-0627-4114-8EF1-E702B15A6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КОНЕЦ!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030D-0627-4114-8EF1-E702B15A637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https://winx-fan.ru/wp-content/uploads/kartinki-solnyshko-narisovannoe_38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sun9-56.userapi.com/impf/c623330/v623330610/a9b5/21PvJ6LR3C4.jpg?size=807x454&amp;quality=96&amp;sign=f9a5e951f1574b427fb8b141d9a5ed7c&amp;type=albu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Летняя рамоч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57554" y="857232"/>
            <a:ext cx="27253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Конспект</a:t>
            </a:r>
          </a:p>
          <a:p>
            <a:pPr algn="ctr"/>
            <a:r>
              <a:rPr lang="ru-RU" sz="2400" b="1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мини-сценки</a:t>
            </a:r>
            <a:endParaRPr lang="ru-RU" b="1" dirty="0">
              <a:ln w="1905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643050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«Урок вежливости»</a:t>
            </a:r>
            <a:endParaRPr lang="ru-RU" sz="9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357430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4613" lvl="0" indent="-13446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Подготовили: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Кожевникова С.А.   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музыкальный руководитель Бармина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О.К.                            </a:t>
            </a:r>
            <a:endParaRPr lang="ru-RU" b="1" dirty="0"/>
          </a:p>
        </p:txBody>
      </p:sp>
      <p:pic>
        <p:nvPicPr>
          <p:cNvPr id="1032" name="Picture 8" descr="http://i.pinimg.com/736x/d1/c2/27/d1c2279a7fe00b38b83b14e33405a50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500438"/>
            <a:ext cx="2426177" cy="3192156"/>
          </a:xfrm>
          <a:prstGeom prst="rect">
            <a:avLst/>
          </a:prstGeom>
          <a:noFill/>
        </p:spPr>
      </p:pic>
      <p:pic>
        <p:nvPicPr>
          <p:cNvPr id="1035" name="Picture 11" descr="C:\Users\1\Desktop\img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43636" y="3214686"/>
            <a:ext cx="2428892" cy="3229752"/>
          </a:xfrm>
          <a:prstGeom prst="rect">
            <a:avLst/>
          </a:prstGeom>
          <a:noFill/>
        </p:spPr>
      </p:pic>
      <p:pic>
        <p:nvPicPr>
          <p:cNvPr id="1030" name="Picture 6" descr="https://steshka.ru/wp-content/uploads/2013/02/%D0%BA%D0%BE%D0%B7%D0%B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077" t="18173" r="19858" b="18329"/>
          <a:stretch>
            <a:fillRect/>
          </a:stretch>
        </p:blipFill>
        <p:spPr bwMode="auto">
          <a:xfrm>
            <a:off x="357158" y="2000240"/>
            <a:ext cx="3036115" cy="4696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57158" y="214290"/>
            <a:ext cx="8072494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Вос-ль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Ребята, понравилась вам сказка? Кто вам понравился больше всех? Почему?  Какая была курочка, зайка? (воспитанными, вежливыми)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А кто вам не понравился? (поросенок, медведь)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Почему?Ребята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вы воспитанные, вежливые?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Я хочу вам подарить вот эти солнышки. Пусть у вас будут только хорошие поступки и хорошее настроение. Давайте улыбнемся друг другу и послушаем </a:t>
            </a: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«Песенку об улыбке»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мультфильма «Крошка Енот»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 текста : </a:t>
            </a:r>
            <a:r>
              <a:rPr lang="ru-RU" sz="1400" b="1" dirty="0" err="1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Пляцковский</a:t>
            </a: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, Композитор : </a:t>
            </a:r>
            <a:r>
              <a:rPr lang="ru-RU" sz="1400" b="1" dirty="0" err="1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Шаинский</a:t>
            </a: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В.) </a:t>
            </a:r>
            <a:endParaRPr lang="ru-RU" sz="800" b="1" dirty="0" smtClean="0">
              <a:solidFill>
                <a:srgbClr val="3333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До свидания ребята!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7158" y="1071546"/>
            <a:ext cx="59293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 descr="IeubiNaOg6Q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6537" t="4991" r="17629"/>
          <a:stretch>
            <a:fillRect/>
          </a:stretch>
        </p:blipFill>
        <p:spPr bwMode="auto">
          <a:xfrm>
            <a:off x="357158" y="2357430"/>
            <a:ext cx="5857916" cy="414340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1505" name="Picture 1" descr="https://winx-fan.ru/wp-content/uploads/kartinki-solnyshko-narisovannoe_38.jpg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4169" t="7230" r="11539" b="6929"/>
          <a:stretch>
            <a:fillRect/>
          </a:stretch>
        </p:blipFill>
        <p:spPr bwMode="auto">
          <a:xfrm>
            <a:off x="6572264" y="1500174"/>
            <a:ext cx="213317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285984" y="285728"/>
            <a:ext cx="564360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Театр – искусство прекрасное!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Оно облагораживает, воспитывает человека.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Тот, кто любит театр по настоящему,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Всегда уносит из него запас мудрости и доброты!               К.С.Станиславский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Picture 1" descr="https://sun9-56.userapi.com/impf/c623330/v623330610/a9b5/21PvJ6LR3C4.jpg?size=807x454&amp;quality=96&amp;sign=f9a5e951f1574b427fb8b141d9a5ed7c&amp;type=album"/>
          <p:cNvPicPr>
            <a:picLocks noChangeAspect="1" noChangeArrowheads="1"/>
          </p:cNvPicPr>
          <p:nvPr/>
        </p:nvPicPr>
        <p:blipFill>
          <a:blip r:embed="rId2" r:link="rId3" cstate="print"/>
          <a:srcRect l="4355" r="12743"/>
          <a:stretch>
            <a:fillRect/>
          </a:stretch>
        </p:blipFill>
        <p:spPr bwMode="auto">
          <a:xfrm>
            <a:off x="1071539" y="1974702"/>
            <a:ext cx="6854232" cy="46522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9058" y="1214422"/>
            <a:ext cx="1621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КОНЕЦ!</a:t>
            </a:r>
            <a:endParaRPr lang="ru-RU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6626" name="Picture 2" descr="http://img-fotki.yandex.ru/get/6832/200418627.7f/0_1203fa_da456e24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072074"/>
            <a:ext cx="2643206" cy="1311912"/>
          </a:xfrm>
          <a:prstGeom prst="rect">
            <a:avLst/>
          </a:prstGeom>
          <a:noFill/>
        </p:spPr>
      </p:pic>
      <p:pic>
        <p:nvPicPr>
          <p:cNvPr id="2" name="Picture 3" descr="http://all-multiki.ru/uploads/pers_2/porosenok-funti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357430"/>
            <a:ext cx="2928958" cy="4075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xn----8sbiecm6bhdx8i.xn--p1ai/sites/default/files/cveta_vremena_goda_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5286388"/>
            <a:ext cx="2799203" cy="142876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179249"/>
            <a:ext cx="8429684" cy="681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Вос-ль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Здравствуйте ребята! Сегодня мы с вами поговорим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добрых, хороших поступках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вспомним, какие бывают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волшебные слова.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Ответы детей)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вы знаете какие –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нибудь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хорошие поступки? Давайте сделаем так: я буду вам задавать вопросы, да вы мне будете отвечать словами «да», «нет».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Мальчики должны обижать девочек?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Нужно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 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ступать место старшим?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76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Хорошо ли 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разниться?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Нужно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 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елиться игрушками?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Хорошо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 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раться?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76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 ли г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оворить вежливо?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447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Нужно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 </a:t>
            </a:r>
            <a:r>
              <a:rPr kumimoji="0" lang="ru-RU" sz="1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омогать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друг другу во всем?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Молодцы! На все вопросы вы ответили правильно. А знаете ли вы ребята волшебные слова? Давайте их назовем.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свидания, с добрым утром, вечером, днем, пожалуйста,  дайте пожалуйста, спасибо, и т.д.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Вос-ль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самое главное волшебное слово  «Здравствуйте». Оно сопровождает вас в течение всего дня. Когда вы приходите в детский сад, вы говорите воспитателям, своим товарищам «Здравствуйте». Давайте об этом волшебном слове послушаем песенку…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 хорошим поступком и волшебным словам учатся не только дети, но и лесные зверушки. Давайте сейчас посмотрим об этом сказку, которая называется «Урок вежливости».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чтобы нам не устать, мы немного отдохнем.</a:t>
            </a:r>
            <a:endParaRPr lang="ru-RU" sz="9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1431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утрам Петушок делает зарядку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1431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нравится ему все делать по порядку.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1431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Весело шагать (шагают)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1431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Крылья поднимать (поднимают и опускают руки)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1431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Приседать и вставать (приседают)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1431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Прыгать и скакать (прыгают)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143192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Весело кричать. Ку-ка-ре-ку!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теперь садимся. Сказка начинается…</a:t>
            </a:r>
          </a:p>
          <a:p>
            <a:pPr marR="0" lvl="0" indent="1431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129210609__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213774"/>
            <a:ext cx="2466974" cy="244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42910" y="285728"/>
            <a:ext cx="75723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Грохот, стук в дверь. Выбегает Поросенок, обегает круг; навстречу Заяц, Курица.                                   Поросенок сбивает зайчика, он падает.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Курица: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Давай я тебе Зайчик помогу!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(Помогает ему встать)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Рисунок 7" descr="https://pp.vk.me/c623330/v623330610/a9e5/AFzkM1LfTfs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2437" r="10730"/>
          <a:stretch>
            <a:fillRect/>
          </a:stretch>
        </p:blipFill>
        <p:spPr bwMode="auto">
          <a:xfrm>
            <a:off x="571472" y="1214422"/>
            <a:ext cx="7947987" cy="51435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71472" y="0"/>
            <a:ext cx="785818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Курица: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Поросенок! Что же ты кролика с ног сбил и даже не извинился?    Ко   –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Какая невоспитанность.</a:t>
            </a:r>
            <a:r>
              <a:rPr lang="ru-RU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Поросенок: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Я очень спешу. Соседка Ворона пирогов напекла – гостей позвала… </a:t>
            </a: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(убегает)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Рисунок 10" descr="https://pp.vk.me/c622823/v622823610/1151a/oK3jkf6AVTg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r="10732"/>
          <a:stretch>
            <a:fillRect/>
          </a:stretch>
        </p:blipFill>
        <p:spPr bwMode="auto">
          <a:xfrm>
            <a:off x="571472" y="1357298"/>
            <a:ext cx="7937941" cy="5000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85786" y="142852"/>
            <a:ext cx="700092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Стоит стол,  на нем пироги.  За столом Ворона,  Коза.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Курица, кролик: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Здравствуйте  тетушка Ворона!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Ворона: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Проходите, гости дорогие!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Угощайтесь, гости дорогие!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6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42910" y="1142984"/>
            <a:ext cx="7786742" cy="55009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Рисунок 1" descr="https://pp.vk.me/c622823/v622823610/11506/DHXwH85i31U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13838"/>
          <a:stretch>
            <a:fillRect/>
          </a:stretch>
        </p:blipFill>
        <p:spPr bwMode="auto">
          <a:xfrm>
            <a:off x="642910" y="1357298"/>
            <a:ext cx="7725642" cy="5000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57192" y="214290"/>
            <a:ext cx="828680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(Вбегает Поросенок, сразу садится за стол.)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Поросенок: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Сейчас попробую ваши пироги, тетушка Ворона!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Коза: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Невежа, не постучав, в дом вбежал, ног не вытер, не поздоровался…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№9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14348" y="285728"/>
            <a:ext cx="7643866" cy="48808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5286388"/>
            <a:ext cx="618651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Ворона: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 умеешь себя вести – в гости не ходи!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Поросенок: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Воспитатели нашлись!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Вместо угощенья – одни поученья!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И зачем меня все воспитывают?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Уйду в лес, один жить буду.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Шалаш себе построю…   </a:t>
            </a: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(убегает)</a:t>
            </a:r>
            <a:endParaRPr lang="ru-RU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42910" y="5715016"/>
            <a:ext cx="75724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Деревья, лес, Поросенок строит шалаш.  Подходит Медведь с рогаткой, целится.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1" name="Picture 1" descr="10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42909" y="357166"/>
            <a:ext cx="7854973" cy="521497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6072206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Поросенок: </a:t>
            </a: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(любуется) –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Ах, какой красивый шалаш!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Медведь: - Эй, Поросенок, чей это шалаш?  </a:t>
            </a: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(сбивает поросенка, он падает).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71472" y="714356"/>
            <a:ext cx="4429156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Поросенок: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 ног сбил и даже не извинился? Что за невоспитанность?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Медведь: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(машет лапой)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Вот еще!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Медведь лезет в шалаш, падает, ломает его, встает, чешет за ухом.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Медведь: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Сломался…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(недоуменно)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Поросенок: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Нельзя без приглашения в чужой дом входить.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Ты сломал мой дом - шалаш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Научись себя вести –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Потом в гости приходи!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Медведь: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Вот ещё!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(уходит)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Поросенок: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Плохой Мишка, не хочу быть на него похожим. Буду всегда добрым и вежливым.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Все участники сценки подходят, кланяются, уходят.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Рисунок 7" descr="http://www.maam.ru/upload/blogs/detsad-250374-1420453013.jpg"/>
          <p:cNvPicPr>
            <a:picLocks noChangeAspect="1" noChangeArrowheads="1"/>
          </p:cNvPicPr>
          <p:nvPr/>
        </p:nvPicPr>
        <p:blipFill>
          <a:blip r:embed="rId2" cstate="print"/>
          <a:srcRect l="43039" t="12170" r="17542"/>
          <a:stretch>
            <a:fillRect/>
          </a:stretch>
        </p:blipFill>
        <p:spPr bwMode="auto">
          <a:xfrm>
            <a:off x="5286380" y="642918"/>
            <a:ext cx="3429024" cy="57564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768</Words>
  <Application>Microsoft Office PowerPoint</Application>
  <PresentationFormat>Экран (4:3)</PresentationFormat>
  <Paragraphs>78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comp1</cp:lastModifiedBy>
  <cp:revision>19</cp:revision>
  <dcterms:created xsi:type="dcterms:W3CDTF">2021-10-11T16:51:23Z</dcterms:created>
  <dcterms:modified xsi:type="dcterms:W3CDTF">2021-10-12T10:59:00Z</dcterms:modified>
</cp:coreProperties>
</file>