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8" r:id="rId2"/>
    <p:sldId id="270" r:id="rId3"/>
    <p:sldId id="267" r:id="rId4"/>
    <p:sldId id="269" r:id="rId5"/>
    <p:sldId id="271" r:id="rId6"/>
    <p:sldId id="272" r:id="rId7"/>
    <p:sldId id="273" r:id="rId8"/>
    <p:sldId id="274" r:id="rId9"/>
    <p:sldId id="259" r:id="rId10"/>
    <p:sldId id="257" r:id="rId11"/>
    <p:sldId id="261" r:id="rId12"/>
    <p:sldId id="262" r:id="rId13"/>
    <p:sldId id="263" r:id="rId14"/>
    <p:sldId id="264" r:id="rId15"/>
    <p:sldId id="265" r:id="rId16"/>
    <p:sldId id="256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69" d="100"/>
          <a:sy n="69" d="100"/>
        </p:scale>
        <p:origin x="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1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87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3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77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41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03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4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3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1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3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5B53-FC53-434F-AFFC-326075DE08DD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8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48272"/>
            <a:ext cx="6705793" cy="980728"/>
          </a:xfrm>
        </p:spPr>
        <p:txBody>
          <a:bodyPr/>
          <a:lstStyle/>
          <a:p>
            <a:pPr algn="ctr"/>
            <a:r>
              <a:rPr lang="ru-RU" dirty="0" smtClean="0"/>
              <a:t>«Весна пришла!»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293096"/>
            <a:ext cx="3334188" cy="232103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Выполнила воспитатель: </a:t>
            </a:r>
            <a:r>
              <a:rPr lang="ru-RU" dirty="0" err="1" smtClean="0">
                <a:solidFill>
                  <a:schemeClr val="accent1"/>
                </a:solidFill>
              </a:rPr>
              <a:t>Литяйкина</a:t>
            </a:r>
            <a:r>
              <a:rPr lang="ru-RU" dirty="0" smtClean="0">
                <a:solidFill>
                  <a:schemeClr val="accent1"/>
                </a:solidFill>
              </a:rPr>
              <a:t> И.В.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8179238" y="6126533"/>
            <a:ext cx="971600" cy="97519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6631"/>
            <a:ext cx="5976664" cy="621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МАДОУ «Центр развития ребенка – детский сад №17»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весна\ves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429000"/>
            <a:ext cx="4609890" cy="3240360"/>
          </a:xfrm>
          <a:prstGeom prst="rect">
            <a:avLst/>
          </a:prstGeom>
          <a:noFill/>
        </p:spPr>
      </p:pic>
      <p:pic>
        <p:nvPicPr>
          <p:cNvPr id="3" name="Picture 2" descr="B:\Ирочка\Изображения\для презентации\весна\zim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6632"/>
            <a:ext cx="4608512" cy="3239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50892"/>
            <a:ext cx="3816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признаки весны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5373216"/>
            <a:ext cx="1440160" cy="1224136"/>
          </a:xfrm>
          <a:prstGeom prst="roundRect">
            <a:avLst/>
          </a:prstGeom>
          <a:blipFill>
            <a:blip r:embed="rId6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280" y="1052736"/>
            <a:ext cx="1440160" cy="1224136"/>
          </a:xfrm>
          <a:prstGeom prst="roundRect">
            <a:avLst/>
          </a:prstGeom>
          <a:blipFill>
            <a:blip r:embed="rId7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3861048"/>
            <a:ext cx="1440160" cy="1296144"/>
          </a:xfrm>
          <a:prstGeom prst="roundRect">
            <a:avLst/>
          </a:prstGeom>
          <a:blipFill>
            <a:blip r:embed="rId8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2492896"/>
            <a:ext cx="1440160" cy="1224136"/>
          </a:xfrm>
          <a:prstGeom prst="roundRect">
            <a:avLst/>
          </a:prstGeom>
          <a:blipFill>
            <a:blip r:embed="rId9" cstate="screen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861048"/>
            <a:ext cx="1440160" cy="1224136"/>
          </a:xfrm>
          <a:prstGeom prst="roundRect">
            <a:avLst/>
          </a:prstGeom>
          <a:blipFill>
            <a:blip r:embed="rId10" cstate="screen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492896"/>
            <a:ext cx="1440160" cy="1224136"/>
          </a:xfrm>
          <a:prstGeom prst="roundRect">
            <a:avLst/>
          </a:prstGeom>
          <a:blipFill>
            <a:blip r:embed="rId11" cstate="screen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052736"/>
            <a:ext cx="1440160" cy="1224136"/>
          </a:xfrm>
          <a:prstGeom prst="roundRect">
            <a:avLst/>
          </a:prstGeom>
          <a:blipFill>
            <a:blip r:embed="rId12" cstate="screen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6296" y="5373216"/>
            <a:ext cx="1440160" cy="1224136"/>
          </a:xfrm>
          <a:prstGeom prst="roundRect">
            <a:avLst/>
          </a:prstGeom>
          <a:blipFill>
            <a:blip r:embed="rId13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02686" cy="597666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475656" y="1772816"/>
            <a:ext cx="3888432" cy="417646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B:\Ирочка\Изображения\для презентации\весна\снег на крыш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844824"/>
            <a:ext cx="4410103" cy="288032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403648" y="1484784"/>
            <a:ext cx="3888432" cy="4464496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B:\Ирочка\Изображения\для презентации\весна\снег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429001"/>
            <a:ext cx="8496944" cy="2957612"/>
          </a:xfrm>
          <a:prstGeom prst="rect">
            <a:avLst/>
          </a:prstGeom>
          <a:noFill/>
        </p:spPr>
      </p:pic>
      <p:pic>
        <p:nvPicPr>
          <p:cNvPr id="2057" name="Picture 9" descr="B:\Ирочка\Изображения\для презентации\весна\весн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437112"/>
            <a:ext cx="1443370" cy="1658416"/>
          </a:xfrm>
          <a:prstGeom prst="rect">
            <a:avLst/>
          </a:prstGeom>
          <a:noFill/>
        </p:spPr>
      </p:pic>
      <p:pic>
        <p:nvPicPr>
          <p:cNvPr id="2056" name="Picture 8" descr="B:\Ирочка\Изображения\для презентации\весна\зима ребенок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03648" y="4365104"/>
            <a:ext cx="1440160" cy="1872603"/>
          </a:xfrm>
          <a:prstGeom prst="rect">
            <a:avLst/>
          </a:prstGeom>
          <a:noFill/>
        </p:spPr>
      </p:pic>
      <p:pic>
        <p:nvPicPr>
          <p:cNvPr id="2059" name="Picture 11" descr="B:\Ирочка\Изображения\для презентации\весна\лужа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24328" y="5301208"/>
            <a:ext cx="1229628" cy="720080"/>
          </a:xfrm>
          <a:prstGeom prst="rect">
            <a:avLst/>
          </a:prstGeom>
          <a:noFill/>
        </p:spPr>
      </p:pic>
      <p:pic>
        <p:nvPicPr>
          <p:cNvPr id="2058" name="Picture 10" descr="B:\Ирочка\Изображения\для презентации\весна\снеговик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80312" y="4149080"/>
            <a:ext cx="1432991" cy="1680220"/>
          </a:xfrm>
          <a:prstGeom prst="rect">
            <a:avLst/>
          </a:prstGeom>
          <a:noFill/>
        </p:spPr>
      </p:pic>
      <p:pic>
        <p:nvPicPr>
          <p:cNvPr id="2060" name="Picture 12" descr="B:\Ирочка\Изображения\для презентации\весна\солнце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2302" y="404664"/>
            <a:ext cx="1205361" cy="1152128"/>
          </a:xfrm>
          <a:prstGeom prst="rect">
            <a:avLst/>
          </a:prstGeom>
          <a:noFill/>
        </p:spPr>
      </p:pic>
      <p:pic>
        <p:nvPicPr>
          <p:cNvPr id="2061" name="Picture 13" descr="B:\Ирочка\Изображения\для презентации\весна\солнца нет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404664"/>
            <a:ext cx="1544519" cy="12612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47667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рисовал весну. Что он перепутал?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Изображения\для презентации\весна\5xaqqh-ja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всех перелетных птиц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B:\Ирочка\Изображения\для презентации\весна\693413_html_m39857c9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1835604" cy="1656184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весна\171voronok_ili_gorodskaya_lastochka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268760"/>
            <a:ext cx="1753158" cy="1728192"/>
          </a:xfrm>
          <a:prstGeom prst="rect">
            <a:avLst/>
          </a:prstGeom>
          <a:noFill/>
        </p:spPr>
      </p:pic>
      <p:pic>
        <p:nvPicPr>
          <p:cNvPr id="1029" name="Picture 5" descr="B:\Ирочка\Изображения\для презентации\весна\2058059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4725144"/>
            <a:ext cx="2125397" cy="1512452"/>
          </a:xfrm>
          <a:prstGeom prst="rect">
            <a:avLst/>
          </a:prstGeom>
          <a:noFill/>
        </p:spPr>
      </p:pic>
      <p:pic>
        <p:nvPicPr>
          <p:cNvPr id="1030" name="Picture 6" descr="B:\Ирочка\Изображения\для презентации\весна\hello_html_3255795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91880" y="2924944"/>
            <a:ext cx="1919660" cy="1796802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весна\sturnus_vulgaris-0214_r-300x300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3350489"/>
            <a:ext cx="1921396" cy="1214322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весна\ORp8Y5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77371" y="4725144"/>
            <a:ext cx="2626966" cy="1643313"/>
          </a:xfrm>
          <a:prstGeom prst="rect">
            <a:avLst/>
          </a:prstGeom>
          <a:noFill/>
        </p:spPr>
      </p:pic>
      <p:pic>
        <p:nvPicPr>
          <p:cNvPr id="1036" name="Picture 12" descr="B:\Ирочка\Изображения\для презентации\весна\hello_html_m62f73767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95736" y="1340768"/>
            <a:ext cx="1604813" cy="12241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Голубь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Синица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24928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61653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62076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Ворона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45811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Соловей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Скворец</a:t>
            </a:r>
            <a:endParaRPr lang="ru-RU" sz="24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Из-под снега расцветает,</a:t>
            </a:r>
            <a:br>
              <a:rPr lang="ru-RU" sz="3200" dirty="0" smtClean="0"/>
            </a:br>
            <a:r>
              <a:rPr lang="ru-RU" sz="3200" dirty="0" smtClean="0"/>
              <a:t>Раньше всех весну встречает.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0892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7301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Солнце греет у порога </a:t>
            </a:r>
            <a:br>
              <a:rPr lang="ru-RU" sz="2400" dirty="0" smtClean="0"/>
            </a:br>
            <a:r>
              <a:rPr lang="ru-RU" sz="2400" dirty="0" smtClean="0"/>
              <a:t>И растаяли сугробы, </a:t>
            </a:r>
            <a:br>
              <a:rPr lang="ru-RU" sz="2400" dirty="0" smtClean="0"/>
            </a:br>
            <a:r>
              <a:rPr lang="ru-RU" sz="2400" dirty="0" smtClean="0"/>
              <a:t>Потекли рекой ручьи, </a:t>
            </a:r>
            <a:br>
              <a:rPr lang="ru-RU" sz="2400" dirty="0" smtClean="0"/>
            </a:br>
            <a:r>
              <a:rPr lang="ru-RU" sz="2400" dirty="0" smtClean="0"/>
              <a:t>Прилетели к нам ...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140968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267744" y="4149080"/>
            <a:ext cx="4905972" cy="21689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Серебристая Морковка</a:t>
            </a:r>
            <a:br>
              <a:rPr lang="ru-RU" sz="2400" dirty="0" smtClean="0"/>
            </a:br>
            <a:r>
              <a:rPr lang="ru-RU" sz="2400" dirty="0" smtClean="0"/>
              <a:t>Прицепилась к крыше ловко.</a:t>
            </a:r>
            <a:br>
              <a:rPr lang="ru-RU" sz="2400" dirty="0" smtClean="0"/>
            </a:br>
            <a:r>
              <a:rPr lang="ru-RU" sz="2400" dirty="0" smtClean="0"/>
              <a:t>Уцепилась за карниз</a:t>
            </a:r>
            <a:br>
              <a:rPr lang="ru-RU" sz="2400" dirty="0" smtClean="0"/>
            </a:br>
            <a:r>
              <a:rPr lang="ru-RU" sz="2400" dirty="0" smtClean="0"/>
              <a:t>И растёт весною вниз.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06896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131840" y="4077072"/>
            <a:ext cx="2808312" cy="2277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B:\Ирочка\Изображения\для презентации\весна\img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332656"/>
            <a:ext cx="6048672" cy="604867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25922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Скоро из теплых стран вернутся птицы.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201622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Вопрос: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ак называют этих птиц?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64904"/>
            <a:ext cx="20162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(перелётные птицы)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230425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Расскажите, что дети приготовили для птиц.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636" y="1155011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B:\Ирочка\Изображения\для презентации\весна\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2394673"/>
            <a:ext cx="3600400" cy="37086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5913705" cy="158417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Цель: повторение и закрепление весенних признаков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6347715" cy="28083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Задачи: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accent1"/>
                </a:solidFill>
              </a:rPr>
              <a:t>Закреплять знания по теме «Весна»; приметы весны;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accent1"/>
                </a:solidFill>
              </a:rPr>
              <a:t>Формировать связную речь;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accent1"/>
                </a:solidFill>
              </a:rPr>
              <a:t>Развивать зрительное внимание и память;</a:t>
            </a:r>
          </a:p>
          <a:p>
            <a:pPr marL="457200" indent="-457200">
              <a:buFont typeface="+mj-lt"/>
              <a:buAutoNum type="arabicPeriod"/>
            </a:pP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1" y="188641"/>
            <a:ext cx="5578266" cy="172819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Рыхлый снег на солнце тает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Ветерок в ветвях играет,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Звонче птичьи голоса,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Значит к нам пришла…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89" b="74304" l="497" r="48510">
                        <a14:backgroundMark x1="662" y1="33924" x2="662" y2="33924"/>
                        <a14:backgroundMark x1="166" y1="33924" x2="52980" y2="36582"/>
                        <a14:backgroundMark x1="50497" y1="36582" x2="50000" y2="75063"/>
                        <a14:backgroundMark x1="49503" y1="77468" x2="166" y2="7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39" r="51947" b="26522"/>
          <a:stretch/>
        </p:blipFill>
        <p:spPr>
          <a:xfrm>
            <a:off x="395536" y="304947"/>
            <a:ext cx="2808306" cy="22603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3" y="2759266"/>
            <a:ext cx="2664290" cy="3740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5578266" cy="37431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54584" y="2039186"/>
            <a:ext cx="18002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52980" y="2039186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68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0019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79337" y="188640"/>
            <a:ext cx="25922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Кто к </a:t>
            </a:r>
            <a:r>
              <a:rPr lang="ru-RU" sz="1850" dirty="0" smtClean="0">
                <a:solidFill>
                  <a:schemeClr val="tx1"/>
                </a:solidFill>
              </a:rPr>
              <a:t>нам</a:t>
            </a:r>
            <a:r>
              <a:rPr lang="ru-RU" dirty="0" smtClean="0">
                <a:solidFill>
                  <a:schemeClr val="tx1"/>
                </a:solidFill>
              </a:rPr>
              <a:t> шагает?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88266" y="752655"/>
            <a:ext cx="11521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(Весна)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2122" y="2024844"/>
            <a:ext cx="25922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такое весна?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8307" y="2660867"/>
            <a:ext cx="20162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(Это время года)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4551" y="4111756"/>
            <a:ext cx="273630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После какого времени года наступает весна?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0315" y="5035811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(После зимы)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60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293096"/>
            <a:ext cx="151216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301208"/>
            <a:ext cx="151216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Апрель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6165304"/>
            <a:ext cx="151216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15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4322441" cy="1320800"/>
          </a:xfrm>
        </p:spPr>
        <p:txBody>
          <a:bodyPr>
            <a:noAutofit/>
          </a:bodyPr>
          <a:lstStyle/>
          <a:p>
            <a:r>
              <a:rPr lang="ru-RU" sz="2400" dirty="0"/>
              <a:t> </a:t>
            </a:r>
            <a:r>
              <a:rPr lang="ru-RU" sz="2400" b="1" dirty="0"/>
              <a:t>Март</a:t>
            </a:r>
            <a:r>
              <a:rPr lang="ru-RU" sz="2400" dirty="0"/>
              <a:t> - первый весенний месяц, его называют "утром весны". Солнце поднимается выше и светит ярче, дни становятся длиннее. Небо кажется синим. Сугробы оседают, снег становится рыхлым, слышится капель.</a:t>
            </a:r>
            <a:br>
              <a:rPr lang="ru-RU" sz="2400" dirty="0"/>
            </a:br>
            <a:r>
              <a:rPr lang="ru-RU" sz="2400" dirty="0"/>
              <a:t>  Первый месяц весны - переменчивый. В марте бывают последние зимние метели, ночи холодные.</a:t>
            </a:r>
            <a:br>
              <a:rPr lang="ru-RU" sz="2400" dirty="0"/>
            </a:br>
            <a:r>
              <a:rPr lang="ru-RU" sz="2400" dirty="0"/>
              <a:t>  Пробуждаются звери и птицы. В конце марта прилетают грачи - вестники весны.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89" b="78333" l="10000" r="3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38" t="36350" r="68900" b="21650"/>
          <a:stretch/>
        </p:blipFill>
        <p:spPr>
          <a:xfrm>
            <a:off x="5220072" y="908720"/>
            <a:ext cx="3384376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4754489" cy="1320800"/>
          </a:xfrm>
        </p:spPr>
        <p:txBody>
          <a:bodyPr>
            <a:noAutofit/>
          </a:bodyPr>
          <a:lstStyle/>
          <a:p>
            <a:r>
              <a:rPr lang="ru-RU" sz="2400" b="1" dirty="0"/>
              <a:t>Апрель</a:t>
            </a:r>
            <a:r>
              <a:rPr lang="ru-RU" sz="2400" dirty="0"/>
              <a:t> - середина весны. Повсюду тает снег, бегут ручьи. Лёд на реках и прудах покрывается трещинами, становится рыхлым и тает. В конце апреля начинается ледоход. Талая вода заливает луга и низины. Оживает лес. На вербе распускаются почки. Зеленеет нежная травка на солнечных лужайках, распускаются цветы мать-и-мачехи. На лесных полянах появляются подснежники.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89" b="78194" l="41979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36350" r="37400" b="21650"/>
          <a:stretch/>
        </p:blipFill>
        <p:spPr>
          <a:xfrm>
            <a:off x="5332396" y="764704"/>
            <a:ext cx="316835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1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4610473" cy="1320800"/>
          </a:xfrm>
        </p:spPr>
        <p:txBody>
          <a:bodyPr>
            <a:noAutofit/>
          </a:bodyPr>
          <a:lstStyle/>
          <a:p>
            <a:r>
              <a:rPr lang="ru-RU" sz="2400" b="1" dirty="0"/>
              <a:t>Май</a:t>
            </a:r>
            <a:r>
              <a:rPr lang="ru-RU" sz="2400" dirty="0"/>
              <a:t> - это сердце весны. Снег уже сошёл. Солнце поднимается высоко и греет землю. Дуют тёплые ветры, проходят грозы. В это время природа оживает: ярче зеленеет трава, цветут одуванчики. Расцветают деревья и кустарники. Май месяц зовут песенником. Из дальних стран прилетают перелётные птицы и поют в лесах, полях, на лугах. Самый лучший певец - соловей. В мае у людей много забот: в полях, садах и огородах.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94" b="78333" l="7125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62" t="36350" r="8263" b="21650"/>
          <a:stretch/>
        </p:blipFill>
        <p:spPr>
          <a:xfrm>
            <a:off x="5436096" y="764704"/>
            <a:ext cx="33123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10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25202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Игра на тему: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Весна пришла!»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B:\Ирочка\Изображения\для презентации\весна\post-42474-119333074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625129"/>
            <a:ext cx="3030736" cy="423287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987824" y="5805264"/>
            <a:ext cx="3096344" cy="72008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Начать игру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11560" y="285293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весны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11560" y="3573016"/>
            <a:ext cx="388843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перепутал художник?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11560" y="429309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птицы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B:\Ирочка\Изображения\мой сайт\бесплатные картинки\исходники\автор копия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028384" y="188640"/>
            <a:ext cx="864096" cy="992413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611560" y="501317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Весенние загадки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726</TotalTime>
  <Words>178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Tahoma</vt:lpstr>
      <vt:lpstr>Times New Roman</vt:lpstr>
      <vt:lpstr>Trebuchet MS</vt:lpstr>
      <vt:lpstr>Wingdings 3</vt:lpstr>
      <vt:lpstr>Аспект</vt:lpstr>
      <vt:lpstr>«Весна пришла!»</vt:lpstr>
      <vt:lpstr>Цель: повторение и закрепление весенних признаков</vt:lpstr>
      <vt:lpstr>Рыхлый снег на солнце тает Ветерок в ветвях играет, Звонче птичьи голоса, Значит к нам пришла…                                     </vt:lpstr>
      <vt:lpstr>Презентация PowerPoint</vt:lpstr>
      <vt:lpstr>Презентация PowerPoint</vt:lpstr>
      <vt:lpstr> Март - первый весенний месяц, его называют "утром весны". Солнце поднимается выше и светит ярче, дни становятся длиннее. Небо кажется синим. Сугробы оседают, снег становится рыхлым, слышится капель.   Первый месяц весны - переменчивый. В марте бывают последние зимние метели, ночи холодные.   Пробуждаются звери и птицы. В конце марта прилетают грачи - вестники весны. </vt:lpstr>
      <vt:lpstr>Апрель - середина весны. Повсюду тает снег, бегут ручьи. Лёд на реках и прудах покрывается трещинами, становится рыхлым и тает. В конце апреля начинается ледоход. Талая вода заливает луга и низины. Оживает лес. На вербе распускаются почки. Зеленеет нежная травка на солнечных лужайках, распускаются цветы мать-и-мачехи. На лесных полянах появляются подснежники.</vt:lpstr>
      <vt:lpstr>Май - это сердце весны. Снег уже сошёл. Солнце поднимается высоко и греет землю. Дуют тёплые ветры, проходят грозы. В это время природа оживает: ярче зеленеет трава, цветут одуванчики. Расцветают деревья и кустарники. Май месяц зовут песенником. Из дальних стран прилетают перелётные птицы и поют в лесах, полях, на лугах. Самый лучший певец - соловей. В мае у людей много забот: в полях, садах и огородах.</vt:lpstr>
      <vt:lpstr>Игра на тему: «Весна пришла!»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Алена</cp:lastModifiedBy>
  <cp:revision>86</cp:revision>
  <dcterms:created xsi:type="dcterms:W3CDTF">2017-03-27T19:51:48Z</dcterms:created>
  <dcterms:modified xsi:type="dcterms:W3CDTF">2020-04-15T12:10:22Z</dcterms:modified>
</cp:coreProperties>
</file>