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3" r:id="rId5"/>
    <p:sldId id="262" r:id="rId6"/>
    <p:sldId id="261" r:id="rId7"/>
    <p:sldId id="260" r:id="rId8"/>
    <p:sldId id="265" r:id="rId9"/>
    <p:sldId id="258" r:id="rId10"/>
    <p:sldId id="259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0000"/>
    <a:srgbClr val="CC3399"/>
    <a:srgbClr val="8E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91880" y="4005064"/>
            <a:ext cx="4176464" cy="1368152"/>
          </a:xfrm>
          <a:prstGeom prst="roundRect">
            <a:avLst>
              <a:gd name="adj" fmla="val 1782"/>
            </a:avLst>
          </a:prstGeom>
          <a:noFill/>
        </p:spPr>
        <p:txBody>
          <a:bodyPr>
            <a:noAutofit/>
          </a:bodyPr>
          <a:lstStyle/>
          <a:p>
            <a:pPr>
              <a:spcBef>
                <a:spcPts val="0"/>
              </a:spcBef>
              <a:buNone/>
            </a:pPr>
            <a:endParaRPr lang="ru-RU" sz="20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endParaRPr lang="ru-RU" sz="20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000364" y="3429000"/>
            <a:ext cx="5112568" cy="203224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0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haroni" pitchFamily="2" charset="-79"/>
              </a:rPr>
              <a:t>Кистановой</a:t>
            </a:r>
            <a:r>
              <a:rPr kumimoji="0" lang="ru-RU" sz="28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haroni" pitchFamily="2" charset="-79"/>
              </a:rPr>
              <a:t> Анны Владимировны, воспитателя МБДОУ «</a:t>
            </a:r>
            <a:r>
              <a:rPr kumimoji="0" lang="ru-RU" sz="2800" b="0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haroni" pitchFamily="2" charset="-79"/>
              </a:rPr>
              <a:t>Большеигнатовский</a:t>
            </a:r>
            <a:r>
              <a:rPr kumimoji="0" lang="ru-RU" sz="28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haroni" pitchFamily="2" charset="-79"/>
              </a:rPr>
              <a:t> детский сад комбинированного вида»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haroni" pitchFamily="2" charset="-79"/>
              </a:rPr>
              <a:t>К декаднику педагогического мастерства педагогов дошкольных образовательных  учреждений   </a:t>
            </a:r>
            <a:r>
              <a:rPr kumimoji="0" lang="ru-RU" sz="2400" b="0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haroni" pitchFamily="2" charset="-79"/>
              </a:rPr>
              <a:t>Большеигнатовского</a:t>
            </a:r>
            <a:r>
              <a:rPr kumimoji="0" lang="ru-RU" sz="24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haroni" pitchFamily="2" charset="-79"/>
              </a:rPr>
              <a:t>  муниципального </a:t>
            </a:r>
            <a:r>
              <a:rPr kumimoji="0" lang="ru-RU" sz="24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района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14744" y="5857892"/>
            <a:ext cx="2428892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1500174"/>
            <a:ext cx="697330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kumimoji="0" lang="ru-RU" sz="5400" b="1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n-lt"/>
                <a:ea typeface="+mn-ea"/>
                <a:cs typeface="Aharoni" pitchFamily="2" charset="-79"/>
              </a:rPr>
              <a:t>Визитная каточка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2261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683568" y="260648"/>
            <a:ext cx="7776864" cy="576064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Моё увлечение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3569" y="6237312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cs typeface="Arial" pitchFamily="34" charset="0"/>
              </a:rPr>
              <a:t> </a:t>
            </a:r>
            <a:endParaRPr lang="ru-RU" dirty="0">
              <a:latin typeface="Times New Roman" pitchFamily="18" charset="0"/>
              <a:cs typeface="Arial" pitchFamily="34" charset="0"/>
            </a:endParaRPr>
          </a:p>
        </p:txBody>
      </p:sp>
      <p:pic>
        <p:nvPicPr>
          <p:cNvPr id="8" name="Рисунок 7" descr="89110386.145269273.jpeg"/>
          <p:cNvPicPr>
            <a:picLocks noChangeAspect="1"/>
          </p:cNvPicPr>
          <p:nvPr/>
        </p:nvPicPr>
        <p:blipFill>
          <a:blip r:embed="rId2"/>
          <a:srcRect l="17187" t="17708" r="18750" b="10416"/>
          <a:stretch>
            <a:fillRect/>
          </a:stretch>
        </p:blipFill>
        <p:spPr>
          <a:xfrm>
            <a:off x="571472" y="1214421"/>
            <a:ext cx="2428892" cy="4087647"/>
          </a:xfrm>
          <a:prstGeom prst="rect">
            <a:avLst/>
          </a:prstGeom>
        </p:spPr>
      </p:pic>
      <p:pic>
        <p:nvPicPr>
          <p:cNvPr id="9" name="Рисунок 8" descr="topiariy_iz_salfetok_12_100750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7554" y="1214422"/>
            <a:ext cx="2268828" cy="4069711"/>
          </a:xfrm>
          <a:prstGeom prst="rect">
            <a:avLst/>
          </a:prstGeom>
        </p:spPr>
      </p:pic>
      <p:pic>
        <p:nvPicPr>
          <p:cNvPr id="10" name="Рисунок 9" descr="gg25.jpg"/>
          <p:cNvPicPr>
            <a:picLocks noChangeAspect="1"/>
          </p:cNvPicPr>
          <p:nvPr/>
        </p:nvPicPr>
        <p:blipFill>
          <a:blip r:embed="rId4"/>
          <a:srcRect l="35556" r="27777"/>
          <a:stretch>
            <a:fillRect/>
          </a:stretch>
        </p:blipFill>
        <p:spPr>
          <a:xfrm>
            <a:off x="6143636" y="1142984"/>
            <a:ext cx="2357454" cy="4267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6057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120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428604"/>
            <a:ext cx="2714644" cy="3081733"/>
          </a:xfrm>
        </p:spPr>
      </p:pic>
      <p:pic>
        <p:nvPicPr>
          <p:cNvPr id="6" name="Рисунок 5" descr="9634f1b9221d7e275fce27ea975b16b5_il_570xn.590424561_ptr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0826" y="3643314"/>
            <a:ext cx="2035983" cy="2714644"/>
          </a:xfrm>
          <a:prstGeom prst="rect">
            <a:avLst/>
          </a:prstGeom>
        </p:spPr>
      </p:pic>
      <p:pic>
        <p:nvPicPr>
          <p:cNvPr id="5" name="Содержимое 3" descr="223146_20160816033652_5812_600x6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3786190"/>
            <a:ext cx="2500132" cy="2200116"/>
          </a:xfrm>
          <a:prstGeom prst="rect">
            <a:avLst/>
          </a:prstGeom>
        </p:spPr>
      </p:pic>
      <p:pic>
        <p:nvPicPr>
          <p:cNvPr id="7" name="Рисунок 6" descr="5783133_62862-650x0.jpg"/>
          <p:cNvPicPr>
            <a:picLocks noChangeAspect="1"/>
          </p:cNvPicPr>
          <p:nvPr/>
        </p:nvPicPr>
        <p:blipFill>
          <a:blip r:embed="rId5"/>
          <a:srcRect l="6923" r="9999" b="12217"/>
          <a:stretch>
            <a:fillRect/>
          </a:stretch>
        </p:blipFill>
        <p:spPr>
          <a:xfrm>
            <a:off x="3000364" y="3714752"/>
            <a:ext cx="3429024" cy="2714644"/>
          </a:xfrm>
          <a:prstGeom prst="rect">
            <a:avLst/>
          </a:prstGeom>
        </p:spPr>
      </p:pic>
      <p:pic>
        <p:nvPicPr>
          <p:cNvPr id="8" name="Рисунок 7" descr="hqdefault.jpg"/>
          <p:cNvPicPr>
            <a:picLocks noChangeAspect="1"/>
          </p:cNvPicPr>
          <p:nvPr/>
        </p:nvPicPr>
        <p:blipFill>
          <a:blip r:embed="rId6"/>
          <a:srcRect l="4688" t="6250" r="9374" b="8333"/>
          <a:stretch>
            <a:fillRect/>
          </a:stretch>
        </p:blipFill>
        <p:spPr>
          <a:xfrm>
            <a:off x="4143372" y="357166"/>
            <a:ext cx="3929090" cy="292895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Мои первые малыши</a:t>
            </a:r>
            <a:endParaRPr lang="ru-RU" dirty="0"/>
          </a:p>
        </p:txBody>
      </p:sp>
      <p:pic>
        <p:nvPicPr>
          <p:cNvPr id="9" name="Рисунок 8" descr="DSCN21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1357298"/>
            <a:ext cx="6715172" cy="503638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571480"/>
            <a:ext cx="8229600" cy="6000792"/>
          </a:xfrm>
        </p:spPr>
        <p:txBody>
          <a:bodyPr>
            <a:normAutofit/>
          </a:bodyPr>
          <a:lstStyle/>
          <a:p>
            <a:r>
              <a:rPr lang="ru-RU" dirty="0" smtClean="0"/>
              <a:t>Есть такая профессия – воспитывать и учить детей. И выбрав её, я осознанно вступила на нелёгкую дорогу.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У каждого из нас, воспитателей, по - разному складывается судьба в профессии. Современный воспитатель - это педагог, не только выполняющий свои обязанности, но находящийся в бесконечном поиске.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85728"/>
            <a:ext cx="8686800" cy="5840435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Каждый ребёнок уникален и неповторим. За день должна перевоплотиться я…</a:t>
            </a:r>
          </a:p>
          <a:p>
            <a:r>
              <a:rPr lang="ru-RU" sz="2800" dirty="0" smtClean="0"/>
              <a:t> Кто же я? </a:t>
            </a:r>
          </a:p>
          <a:p>
            <a:r>
              <a:rPr lang="ru-RU" sz="2800" dirty="0" smtClean="0"/>
              <a:t>Я – современный воспитатель. </a:t>
            </a:r>
          </a:p>
          <a:p>
            <a:r>
              <a:rPr lang="ru-RU" sz="2800" dirty="0" smtClean="0"/>
              <a:t>Художник и чтец. </a:t>
            </a:r>
          </a:p>
          <a:p>
            <a:r>
              <a:rPr lang="ru-RU" sz="2800" dirty="0" smtClean="0"/>
              <a:t>Могу я петь и танцевать, </a:t>
            </a:r>
          </a:p>
          <a:p>
            <a:r>
              <a:rPr lang="ru-RU" sz="2800" dirty="0" smtClean="0"/>
              <a:t>Героев разных изображать.</a:t>
            </a:r>
          </a:p>
          <a:p>
            <a:r>
              <a:rPr lang="ru-RU" sz="2800" dirty="0" smtClean="0"/>
              <a:t> Могу я шить и вышивать. </a:t>
            </a:r>
          </a:p>
          <a:p>
            <a:r>
              <a:rPr lang="ru-RU" sz="2800" dirty="0" smtClean="0"/>
              <a:t>Могу помочь ребёнку Мир окружающий познать</a:t>
            </a:r>
            <a:endParaRPr lang="ru-RU" sz="2800" dirty="0"/>
          </a:p>
        </p:txBody>
      </p:sp>
      <p:pic>
        <p:nvPicPr>
          <p:cNvPr id="4" name="Рисунок 3" descr="DSCN2247.JPG"/>
          <p:cNvPicPr>
            <a:picLocks noChangeAspect="1"/>
          </p:cNvPicPr>
          <p:nvPr/>
        </p:nvPicPr>
        <p:blipFill>
          <a:blip r:embed="rId2" cstate="print"/>
          <a:srcRect l="7031" r="2343" b="10416"/>
          <a:stretch>
            <a:fillRect/>
          </a:stretch>
        </p:blipFill>
        <p:spPr>
          <a:xfrm>
            <a:off x="5072066" y="1500174"/>
            <a:ext cx="3757986" cy="2786082"/>
          </a:xfrm>
          <a:prstGeom prst="rect">
            <a:avLst/>
          </a:prstGeom>
        </p:spPr>
      </p:pic>
      <p:pic>
        <p:nvPicPr>
          <p:cNvPr id="5" name="Рисунок 4" descr="DSCN2090.JPG"/>
          <p:cNvPicPr>
            <a:picLocks noChangeAspect="1"/>
          </p:cNvPicPr>
          <p:nvPr/>
        </p:nvPicPr>
        <p:blipFill>
          <a:blip r:embed="rId3" cstate="print"/>
          <a:srcRect l="23611" t="8333" r="15278" b="38542"/>
          <a:stretch>
            <a:fillRect/>
          </a:stretch>
        </p:blipFill>
        <p:spPr>
          <a:xfrm>
            <a:off x="642910" y="4857760"/>
            <a:ext cx="1428760" cy="1656063"/>
          </a:xfrm>
          <a:prstGeom prst="rect">
            <a:avLst/>
          </a:prstGeom>
        </p:spPr>
      </p:pic>
      <p:pic>
        <p:nvPicPr>
          <p:cNvPr id="6" name="Рисунок 5" descr="P1270261.JPG"/>
          <p:cNvPicPr>
            <a:picLocks noChangeAspect="1"/>
          </p:cNvPicPr>
          <p:nvPr/>
        </p:nvPicPr>
        <p:blipFill>
          <a:blip r:embed="rId4" cstate="print"/>
          <a:srcRect l="21093" r="17969" b="21875"/>
          <a:stretch>
            <a:fillRect/>
          </a:stretch>
        </p:blipFill>
        <p:spPr>
          <a:xfrm>
            <a:off x="6286512" y="4714884"/>
            <a:ext cx="2000264" cy="1923322"/>
          </a:xfrm>
          <a:prstGeom prst="rect">
            <a:avLst/>
          </a:prstGeom>
        </p:spPr>
      </p:pic>
      <p:pic>
        <p:nvPicPr>
          <p:cNvPr id="10" name="Рисунок 9" descr="DSCN2079.JPG"/>
          <p:cNvPicPr>
            <a:picLocks noChangeAspect="1"/>
          </p:cNvPicPr>
          <p:nvPr/>
        </p:nvPicPr>
        <p:blipFill>
          <a:blip r:embed="rId5" cstate="print"/>
          <a:srcRect l="16406" t="22916" r="21094" b="28125"/>
          <a:stretch>
            <a:fillRect/>
          </a:stretch>
        </p:blipFill>
        <p:spPr>
          <a:xfrm>
            <a:off x="2928926" y="4929198"/>
            <a:ext cx="2796722" cy="164307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2714644"/>
          </a:xfrm>
        </p:spPr>
        <p:txBody>
          <a:bodyPr>
            <a:noAutofit/>
          </a:bodyPr>
          <a:lstStyle/>
          <a:p>
            <a:r>
              <a:rPr lang="ru-RU" sz="3200" dirty="0" smtClean="0"/>
              <a:t>Каждый из воспитателей избирает свои ориентиры и направления в работе. Поиск собственных решений труден. И перед каждым новым рабочим днём я всегда размышляю: как сделать деятельность детей интересней и эффективней, увлечь, заинтересовать.</a:t>
            </a:r>
            <a:endParaRPr lang="ru-RU" sz="3200" dirty="0"/>
          </a:p>
        </p:txBody>
      </p:sp>
      <p:pic>
        <p:nvPicPr>
          <p:cNvPr id="4" name="Содержимое 3" descr="P12702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1589" t="10417" r="10934"/>
          <a:stretch>
            <a:fillRect/>
          </a:stretch>
        </p:blipFill>
        <p:spPr>
          <a:xfrm>
            <a:off x="642910" y="3786190"/>
            <a:ext cx="2582856" cy="2571768"/>
          </a:xfrm>
        </p:spPr>
      </p:pic>
      <p:pic>
        <p:nvPicPr>
          <p:cNvPr id="5" name="Рисунок 4" descr="P12702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1934" y="3643314"/>
            <a:ext cx="3714744" cy="278605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14290"/>
            <a:ext cx="8786874" cy="1357314"/>
          </a:xfrm>
        </p:spPr>
        <p:txBody>
          <a:bodyPr>
            <a:noAutofit/>
          </a:bodyPr>
          <a:lstStyle/>
          <a:p>
            <a:r>
              <a:rPr lang="ru-RU" sz="2800" dirty="0" smtClean="0"/>
              <a:t>Особое внимание уделяю активному участию каждого ребёнка в образовательной деятельности, развитию его воображения, логики мышления и фантазии.</a:t>
            </a:r>
            <a:endParaRPr lang="ru-RU" sz="2800" dirty="0"/>
          </a:p>
        </p:txBody>
      </p:sp>
      <p:pic>
        <p:nvPicPr>
          <p:cNvPr id="5" name="Рисунок 4" descr="IMG_20180226_1035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71802" y="2357430"/>
            <a:ext cx="2732504" cy="3643338"/>
          </a:xfrm>
          <a:prstGeom prst="rect">
            <a:avLst/>
          </a:prstGeom>
        </p:spPr>
      </p:pic>
      <p:pic>
        <p:nvPicPr>
          <p:cNvPr id="7" name="Содержимое 6" descr="Screenshot_20180312-20195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28596" y="1500174"/>
            <a:ext cx="2545854" cy="4525963"/>
          </a:xfrm>
        </p:spPr>
      </p:pic>
      <p:pic>
        <p:nvPicPr>
          <p:cNvPr id="8" name="Рисунок 7" descr="Screenshot_20180312-202150.jpg"/>
          <p:cNvPicPr>
            <a:picLocks noChangeAspect="1"/>
          </p:cNvPicPr>
          <p:nvPr/>
        </p:nvPicPr>
        <p:blipFill>
          <a:blip r:embed="rId4" cstate="print"/>
          <a:srcRect t="28125" b="20833"/>
          <a:stretch>
            <a:fillRect/>
          </a:stretch>
        </p:blipFill>
        <p:spPr>
          <a:xfrm>
            <a:off x="5786446" y="1571612"/>
            <a:ext cx="2991628" cy="2714644"/>
          </a:xfrm>
          <a:prstGeom prst="rect">
            <a:avLst/>
          </a:prstGeom>
        </p:spPr>
      </p:pic>
      <p:pic>
        <p:nvPicPr>
          <p:cNvPr id="9" name="Рисунок 8" descr="Screenshot_20180312-202327.jpg"/>
          <p:cNvPicPr>
            <a:picLocks noChangeAspect="1"/>
          </p:cNvPicPr>
          <p:nvPr/>
        </p:nvPicPr>
        <p:blipFill>
          <a:blip r:embed="rId5" cstate="print"/>
          <a:srcRect t="12500" b="40625"/>
          <a:stretch>
            <a:fillRect/>
          </a:stretch>
        </p:blipFill>
        <p:spPr>
          <a:xfrm>
            <a:off x="6000760" y="4643446"/>
            <a:ext cx="2314575" cy="192882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00230" y="2500306"/>
            <a:ext cx="7632848" cy="778098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Кистанова</a:t>
            </a: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Анна </a:t>
            </a:r>
            <a:b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Владимировна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ojTdZq4PLwU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6248" y="1428736"/>
            <a:ext cx="4214842" cy="4214842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00034" y="428604"/>
            <a:ext cx="7632848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«</a:t>
            </a:r>
            <a:r>
              <a:rPr kumimoji="0" lang="ru-RU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Я-современный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воспитатель»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6885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60" y="1000108"/>
            <a:ext cx="6500858" cy="4286280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Образование:среднее-специальное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(диплом с отличием) 2009-2014г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Ичалковский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педагогический колледж им С.М.Кирова</a:t>
            </a:r>
            <a:b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Специальность:Учитель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информатики с дополнительной специальности учитель родного языка и литературы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rqkDDwdiSCc.jpg"/>
          <p:cNvPicPr>
            <a:picLocks noGrp="1" noChangeAspect="1"/>
          </p:cNvPicPr>
          <p:nvPr>
            <p:ph idx="1"/>
          </p:nvPr>
        </p:nvPicPr>
        <p:blipFill>
          <a:blip r:embed="rId3"/>
          <a:srcRect l="29150" r="54033"/>
          <a:stretch>
            <a:fillRect/>
          </a:stretch>
        </p:blipFill>
        <p:spPr>
          <a:xfrm>
            <a:off x="928662" y="1214422"/>
            <a:ext cx="1357322" cy="5286412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357422" y="428604"/>
            <a:ext cx="5286412" cy="10715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Немного о себе.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4951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7632848" cy="77809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Моя творческая жизнь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Содержимое 5" descr="SAM_186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2386" b="23031"/>
          <a:stretch>
            <a:fillRect/>
          </a:stretch>
        </p:blipFill>
        <p:spPr>
          <a:xfrm>
            <a:off x="5643570" y="1071546"/>
            <a:ext cx="2357454" cy="2761351"/>
          </a:xfrm>
        </p:spPr>
      </p:pic>
      <p:pic>
        <p:nvPicPr>
          <p:cNvPr id="5" name="Содержимое 3" descr="DSC_0001.JPG"/>
          <p:cNvPicPr>
            <a:picLocks noChangeAspect="1"/>
          </p:cNvPicPr>
          <p:nvPr/>
        </p:nvPicPr>
        <p:blipFill>
          <a:blip r:embed="rId4" cstate="print"/>
          <a:srcRect l="23793" t="28784" r="34089" b="16258"/>
          <a:stretch>
            <a:fillRect/>
          </a:stretch>
        </p:blipFill>
        <p:spPr>
          <a:xfrm>
            <a:off x="1571604" y="1500174"/>
            <a:ext cx="2225568" cy="1928826"/>
          </a:xfrm>
          <a:prstGeom prst="rect">
            <a:avLst/>
          </a:prstGeom>
        </p:spPr>
      </p:pic>
      <p:pic>
        <p:nvPicPr>
          <p:cNvPr id="7" name="Рисунок 6" descr="Фото-0128.jpg"/>
          <p:cNvPicPr>
            <a:picLocks noChangeAspect="1"/>
          </p:cNvPicPr>
          <p:nvPr/>
        </p:nvPicPr>
        <p:blipFill>
          <a:blip r:embed="rId5" cstate="print"/>
          <a:srcRect l="16666" t="18750"/>
          <a:stretch>
            <a:fillRect/>
          </a:stretch>
        </p:blipFill>
        <p:spPr>
          <a:xfrm>
            <a:off x="3571868" y="3857628"/>
            <a:ext cx="1978283" cy="2571768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-214346" y="1214422"/>
            <a:ext cx="7632848" cy="2564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086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428604"/>
            <a:ext cx="7632848" cy="778098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Санаторий Алатырь 8 смен</a:t>
            </a:r>
            <a:b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старшей вожатой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Содержимое 5" descr="DSC_000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25888" t="37250" r="27985" b="13819"/>
          <a:stretch>
            <a:fillRect/>
          </a:stretch>
        </p:blipFill>
        <p:spPr>
          <a:xfrm>
            <a:off x="285720" y="857232"/>
            <a:ext cx="3143272" cy="2214578"/>
          </a:xfrm>
        </p:spPr>
      </p:pic>
      <p:pic>
        <p:nvPicPr>
          <p:cNvPr id="7" name="Рисунок 6" descr="DSC05329.JPG"/>
          <p:cNvPicPr>
            <a:picLocks noChangeAspect="1"/>
          </p:cNvPicPr>
          <p:nvPr/>
        </p:nvPicPr>
        <p:blipFill>
          <a:blip r:embed="rId4" cstate="print"/>
          <a:srcRect l="73438" t="11328" r="10937" b="12500"/>
          <a:stretch>
            <a:fillRect/>
          </a:stretch>
        </p:blipFill>
        <p:spPr>
          <a:xfrm>
            <a:off x="7286644" y="285728"/>
            <a:ext cx="1428760" cy="4643470"/>
          </a:xfrm>
          <a:prstGeom prst="rect">
            <a:avLst/>
          </a:prstGeom>
        </p:spPr>
      </p:pic>
      <p:pic>
        <p:nvPicPr>
          <p:cNvPr id="8" name="Рисунок 7" descr="DSC00515.JPG"/>
          <p:cNvPicPr>
            <a:picLocks noChangeAspect="1"/>
          </p:cNvPicPr>
          <p:nvPr/>
        </p:nvPicPr>
        <p:blipFill>
          <a:blip r:embed="rId5" cstate="print"/>
          <a:srcRect l="22619" t="12698" r="15476" b="20635"/>
          <a:stretch>
            <a:fillRect/>
          </a:stretch>
        </p:blipFill>
        <p:spPr>
          <a:xfrm>
            <a:off x="3500430" y="1285860"/>
            <a:ext cx="3714776" cy="3000396"/>
          </a:xfrm>
          <a:prstGeom prst="rect">
            <a:avLst/>
          </a:prstGeom>
        </p:spPr>
      </p:pic>
      <p:pic>
        <p:nvPicPr>
          <p:cNvPr id="9" name="Рисунок 8" descr="86mTMQeDPLo.jpg"/>
          <p:cNvPicPr>
            <a:picLocks noChangeAspect="1"/>
          </p:cNvPicPr>
          <p:nvPr/>
        </p:nvPicPr>
        <p:blipFill>
          <a:blip r:embed="rId6"/>
          <a:srcRect l="33593" t="16942" r="27344" b="29339"/>
          <a:stretch>
            <a:fillRect/>
          </a:stretch>
        </p:blipFill>
        <p:spPr>
          <a:xfrm>
            <a:off x="357158" y="3214686"/>
            <a:ext cx="3571900" cy="2786082"/>
          </a:xfrm>
          <a:prstGeom prst="rect">
            <a:avLst/>
          </a:prstGeom>
        </p:spPr>
      </p:pic>
      <p:pic>
        <p:nvPicPr>
          <p:cNvPr id="11" name="Рисунок 10" descr="X_Mbl3m1fKM.jpg"/>
          <p:cNvPicPr>
            <a:picLocks noChangeAspect="1"/>
          </p:cNvPicPr>
          <p:nvPr/>
        </p:nvPicPr>
        <p:blipFill>
          <a:blip r:embed="rId7"/>
          <a:srcRect l="18750" t="4867" r="10937" b="38052"/>
          <a:stretch>
            <a:fillRect/>
          </a:stretch>
        </p:blipFill>
        <p:spPr>
          <a:xfrm>
            <a:off x="4071934" y="3500438"/>
            <a:ext cx="3214710" cy="30718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54504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428604"/>
            <a:ext cx="7632848" cy="77809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ДОЛ «</a:t>
            </a:r>
            <a:r>
              <a:rPr lang="ru-RU" sz="24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Вастома</a:t>
            </a:r>
            <a:r>
              <a:rPr lang="ru-RU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br>
              <a:rPr lang="ru-RU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смены старшая вожатая.</a:t>
            </a:r>
            <a:br>
              <a:rPr lang="ru-RU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Работа с детьми из  </a:t>
            </a:r>
            <a:r>
              <a:rPr lang="ru-RU" sz="24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коррекциооных</a:t>
            </a:r>
            <a:r>
              <a:rPr lang="ru-RU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детских домов с проблемами в развитии.</a:t>
            </a:r>
            <a:endParaRPr lang="ru-RU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1LCC4Fbkxv8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4282" y="1571613"/>
            <a:ext cx="4303089" cy="2286016"/>
          </a:xfrm>
        </p:spPr>
      </p:pic>
      <p:pic>
        <p:nvPicPr>
          <p:cNvPr id="5" name="Рисунок 4" descr="O9kpyEd4ql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124" y="1500174"/>
            <a:ext cx="4271514" cy="5089220"/>
          </a:xfrm>
          <a:prstGeom prst="rect">
            <a:avLst/>
          </a:prstGeom>
        </p:spPr>
      </p:pic>
      <p:pic>
        <p:nvPicPr>
          <p:cNvPr id="6" name="Рисунок 5" descr="DSCN2849.JPG"/>
          <p:cNvPicPr>
            <a:picLocks noChangeAspect="1"/>
          </p:cNvPicPr>
          <p:nvPr/>
        </p:nvPicPr>
        <p:blipFill>
          <a:blip r:embed="rId5" cstate="print"/>
          <a:srcRect l="22656" t="10662" r="4687" b="10662"/>
          <a:stretch>
            <a:fillRect/>
          </a:stretch>
        </p:blipFill>
        <p:spPr>
          <a:xfrm>
            <a:off x="642910" y="3786190"/>
            <a:ext cx="3643338" cy="282064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69026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0"/>
            <a:ext cx="7632848" cy="1714512"/>
          </a:xfrm>
        </p:spPr>
        <p:txBody>
          <a:bodyPr>
            <a:normAutofit/>
          </a:bodyPr>
          <a:lstStyle/>
          <a:p>
            <a:r>
              <a:rPr lang="ru-RU" sz="31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Участник республиканских слётов палаточных лагерей(</a:t>
            </a:r>
            <a:r>
              <a:rPr lang="ru-RU" sz="31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Палар,Рассвет,Инерка</a:t>
            </a: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9M6HPqcrv5E.jpg"/>
          <p:cNvPicPr>
            <a:picLocks noGrp="1" noChangeAspect="1"/>
          </p:cNvPicPr>
          <p:nvPr>
            <p:ph idx="1"/>
          </p:nvPr>
        </p:nvPicPr>
        <p:blipFill>
          <a:blip r:embed="rId3"/>
          <a:srcRect l="20814" r="11994"/>
          <a:stretch>
            <a:fillRect/>
          </a:stretch>
        </p:blipFill>
        <p:spPr>
          <a:xfrm>
            <a:off x="500034" y="1500174"/>
            <a:ext cx="3459160" cy="2746028"/>
          </a:xfrm>
        </p:spPr>
      </p:pic>
      <p:pic>
        <p:nvPicPr>
          <p:cNvPr id="7" name="Рисунок 6" descr="fZ8CFYewCs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1500174"/>
            <a:ext cx="3500430" cy="2625323"/>
          </a:xfrm>
          <a:prstGeom prst="rect">
            <a:avLst/>
          </a:prstGeom>
        </p:spPr>
      </p:pic>
      <p:pic>
        <p:nvPicPr>
          <p:cNvPr id="8" name="Рисунок 7" descr="op38ubeJ0Hw.jpg"/>
          <p:cNvPicPr>
            <a:picLocks noChangeAspect="1"/>
          </p:cNvPicPr>
          <p:nvPr/>
        </p:nvPicPr>
        <p:blipFill>
          <a:blip r:embed="rId5"/>
          <a:srcRect l="8593" t="41794" r="17969" b="17174"/>
          <a:stretch>
            <a:fillRect/>
          </a:stretch>
        </p:blipFill>
        <p:spPr>
          <a:xfrm>
            <a:off x="1071538" y="4143380"/>
            <a:ext cx="6715172" cy="25003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72125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Солистка ансамбля «»</a:t>
            </a:r>
            <a:endParaRPr lang="ru-RU" dirty="0"/>
          </a:p>
        </p:txBody>
      </p:sp>
      <p:pic>
        <p:nvPicPr>
          <p:cNvPr id="5" name="Рисунок 4" descr="DSC046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214422"/>
            <a:ext cx="4018370" cy="5357826"/>
          </a:xfrm>
          <a:prstGeom prst="rect">
            <a:avLst/>
          </a:prstGeom>
        </p:spPr>
      </p:pic>
      <p:pic>
        <p:nvPicPr>
          <p:cNvPr id="9" name="Содержимое 8" descr="z_515f9749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86313" y="1357298"/>
            <a:ext cx="3769521" cy="502602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2910" y="214290"/>
            <a:ext cx="7848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/>
              <a:t> </a:t>
            </a:r>
            <a:r>
              <a:rPr lang="ru-RU" sz="4000" i="1" dirty="0" smtClean="0"/>
              <a:t>Моя спортивная жизнь</a:t>
            </a:r>
            <a:endParaRPr lang="ru-RU" sz="4000" i="1" dirty="0"/>
          </a:p>
        </p:txBody>
      </p:sp>
      <p:pic>
        <p:nvPicPr>
          <p:cNvPr id="7" name="Рисунок 6" descr="IMG_7435.jpg"/>
          <p:cNvPicPr>
            <a:picLocks noChangeAspect="1"/>
          </p:cNvPicPr>
          <p:nvPr/>
        </p:nvPicPr>
        <p:blipFill>
          <a:blip r:embed="rId2"/>
          <a:srcRect l="18004" r="40458" b="26562"/>
          <a:stretch>
            <a:fillRect/>
          </a:stretch>
        </p:blipFill>
        <p:spPr>
          <a:xfrm>
            <a:off x="714348" y="1071546"/>
            <a:ext cx="3714776" cy="2428892"/>
          </a:xfrm>
          <a:prstGeom prst="rect">
            <a:avLst/>
          </a:prstGeom>
        </p:spPr>
      </p:pic>
      <p:pic>
        <p:nvPicPr>
          <p:cNvPr id="9" name="Рисунок 8" descr="Фото0725.jpg"/>
          <p:cNvPicPr>
            <a:picLocks noChangeAspect="1"/>
          </p:cNvPicPr>
          <p:nvPr/>
        </p:nvPicPr>
        <p:blipFill>
          <a:blip r:embed="rId3" cstate="print"/>
          <a:srcRect l="21875" t="15625" r="22656"/>
          <a:stretch>
            <a:fillRect/>
          </a:stretch>
        </p:blipFill>
        <p:spPr>
          <a:xfrm>
            <a:off x="4714876" y="1643050"/>
            <a:ext cx="3660090" cy="4175561"/>
          </a:xfrm>
          <a:prstGeom prst="rect">
            <a:avLst/>
          </a:prstGeom>
        </p:spPr>
      </p:pic>
      <p:pic>
        <p:nvPicPr>
          <p:cNvPr id="10" name="Рисунок 9" descr="489@338@cd28d23238700df82bd6d860ae33e21e-NGVlODE5NjhkMw.jpg"/>
          <p:cNvPicPr>
            <a:picLocks noChangeAspect="1"/>
          </p:cNvPicPr>
          <p:nvPr/>
        </p:nvPicPr>
        <p:blipFill>
          <a:blip r:embed="rId4"/>
          <a:srcRect r="9740"/>
          <a:stretch>
            <a:fillRect/>
          </a:stretch>
        </p:blipFill>
        <p:spPr>
          <a:xfrm>
            <a:off x="1285852" y="3857628"/>
            <a:ext cx="3261007" cy="26432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020125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0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A0000"/>
      </a:hlink>
      <a:folHlink>
        <a:srgbClr val="FAC08F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225</Words>
  <Application>Microsoft Office PowerPoint</Application>
  <PresentationFormat>Экран (4:3)</PresentationFormat>
  <Paragraphs>30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Кистанова  Анна  Владимировна</vt:lpstr>
      <vt:lpstr> Образование:среднее-специальное(диплом с отличием) 2009-2014г Ичалковский педагогический колледж им С.М.Кирова Специальность:Учитель информатики с дополнительной специальности учитель родного языка и литературы</vt:lpstr>
      <vt:lpstr>Моя творческая жизнь</vt:lpstr>
      <vt:lpstr>Санаторий Алатырь 8 смен старшей вожатой</vt:lpstr>
      <vt:lpstr>ДОЛ «Вастома» 3 смены старшая вожатая.  Работа с детьми из  коррекциооных детских домов с проблемами в развитии.</vt:lpstr>
      <vt:lpstr>Участник республиканских слётов палаточных лагерей(Палар,Рассвет,Инерка)</vt:lpstr>
      <vt:lpstr>Солистка ансамбля «»</vt:lpstr>
      <vt:lpstr>Слайд 9</vt:lpstr>
      <vt:lpstr>Моё увлечение</vt:lpstr>
      <vt:lpstr>Слайд 11</vt:lpstr>
      <vt:lpstr>Мои первые малыши</vt:lpstr>
      <vt:lpstr>Слайд 13</vt:lpstr>
      <vt:lpstr>Слайд 14</vt:lpstr>
      <vt:lpstr>Каждый из воспитателей избирает свои ориентиры и направления в работе. Поиск собственных решений труден. И перед каждым новым рабочим днём я всегда размышляю: как сделать деятельность детей интересней и эффективней, увлечь, заинтересовать.</vt:lpstr>
      <vt:lpstr>Особое внимание уделяю активному участию каждого ребёнка в образовательной деятельности, развитию его воображения, логики мышления и фантазии.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Ранько Елена</dc:creator>
  <cp:lastModifiedBy>Ar-on</cp:lastModifiedBy>
  <cp:revision>33</cp:revision>
  <dcterms:created xsi:type="dcterms:W3CDTF">2017-11-04T17:25:44Z</dcterms:created>
  <dcterms:modified xsi:type="dcterms:W3CDTF">2018-03-12T17:40:54Z</dcterms:modified>
</cp:coreProperties>
</file>