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3300"/>
    <a:srgbClr val="FF0000"/>
    <a:srgbClr val="00FF00"/>
    <a:srgbClr val="FF6600"/>
    <a:srgbClr val="8463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86DA37-87C2-43B9-A1BD-83A19CF03DC2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A5F58D-185F-4494-89C9-CF6ECB447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91FB19-C880-4280-A980-1C23FAE940A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4347BD-4DB3-4ED0-B31A-B6AA41D45C18}" type="slidenum">
              <a:rPr lang="ru-RU" sz="1200">
                <a:latin typeface="Calibri" pitchFamily="34" charset="0"/>
              </a:rPr>
              <a:pPr algn="r"/>
              <a:t>11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9CC54F2-8962-4A0B-B1A9-8F624BD57345}" type="slidenum">
              <a:rPr lang="ru-RU" sz="1200">
                <a:latin typeface="Calibri" pitchFamily="34" charset="0"/>
              </a:rPr>
              <a:pPr algn="r"/>
              <a:t>12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122241-8F67-40CD-96AD-ADB171DF93D8}" type="slidenum">
              <a:rPr lang="ru-RU" sz="1200">
                <a:latin typeface="Calibri" pitchFamily="34" charset="0"/>
              </a:rPr>
              <a:pPr algn="r"/>
              <a:t>13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E9F8D-57A8-4F8D-9D43-A1B2FF3DCB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F28C95-7056-4236-8C3A-A0FBD488A5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B4438-FB34-4281-A159-76B308C0EF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AC59F1-2E82-4C14-9008-70B47541D5D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A49CFF-F7DC-4F5D-8032-CA716A4E796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C08694-1A9F-43C2-BB60-5B33C07BD8A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8B66E3-AC79-4EAE-B524-763D84AAEF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838BE4-81BC-4798-853D-C2A31299C48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B22EC-A44A-4609-8BC5-73B3D8A7E518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9710E-B175-495A-B3E9-64397E622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ABAE-97C5-4674-9C51-24565D819C47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5B599-9B73-4E24-9B1B-13CAF680D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AAA01-2D26-47CB-B5F8-C9BCFF206457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DE717-8E6C-4FF5-A8AE-559F628C7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FB6F-6F85-4786-AAEE-B590B8E1C01D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AEFFC-235B-46D2-AAEF-0FD09CD68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4F55E-69D7-4EE2-825A-3AC6A9D26A96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5513-D243-42D9-88EE-9B31AFC7C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1CEF-E415-473C-8FE3-21A864849A98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1927-B0F7-4CA1-8D75-569F5AD13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465B-5574-4133-AB2D-F33250AB51D7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746F-193C-4BC3-9072-ED8930766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E671-19C2-4D5D-BE9E-41F04396F967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E26D-35FC-4430-98EC-D839527C8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3700-6BBE-44B0-8FDC-EF8F8E0CCE7F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C223-50B9-4B8B-939E-646A3EC9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4CA51-B97C-4EE5-AA21-CF441805C3FE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AC26-E023-47A5-9D4B-35B2356BB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D5E2-5972-4C3C-B510-CC0C7DE56067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81E0-D089-40E1-A301-4E0CB77DC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B29F6A3C-754B-4332-90CF-869920727879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54BEFBE5-56B8-43B1-9813-26BA48453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8" r:id="rId7"/>
    <p:sldLayoutId id="2147483759" r:id="rId8"/>
    <p:sldLayoutId id="2147483760" r:id="rId9"/>
    <p:sldLayoutId id="2147483751" r:id="rId10"/>
    <p:sldLayoutId id="2147483761" r:id="rId11"/>
  </p:sldLayoutIdLst>
  <p:transition spd="slow">
    <p:pull dir="u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1484313"/>
            <a:ext cx="4572000" cy="2633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9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 к 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  <a:t>ООД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9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ФЭМП  на тему: «Геометрические фигуры»</a:t>
            </a:r>
            <a:endParaRPr lang="ru-RU" sz="9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младшая группа</a:t>
            </a:r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подготовила: воспитатель Айбатулова Л.Ш.</a:t>
            </a:r>
            <a:endParaRPr lang="ru-RU" sz="900">
              <a:cs typeface="Times New Roman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 </a:t>
            </a:r>
            <a:endParaRPr lang="ru-RU" sz="90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363" y="9080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692275" y="5589588"/>
            <a:ext cx="1060450" cy="914400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098675"/>
            <a:ext cx="4572000" cy="774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9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9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79613" y="105251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6858000" y="5445125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01125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357188"/>
            <a:ext cx="7858125" cy="1285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Tahoma" pitchFamily="34" charset="0"/>
              </a:rPr>
              <a:t>ЧТО БЫВАЕТ ОВАЛЬНЫМ?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31748" name="Picture 10" descr="zad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0" y="1700213"/>
            <a:ext cx="5080000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357188"/>
            <a:ext cx="7858125" cy="1285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Tahoma" pitchFamily="34" charset="0"/>
              </a:rPr>
              <a:t>Из каких фигур состоит рисунок?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33796" name="Picture 6" descr="04b051485713236614119ecff7d4fdd8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44675"/>
            <a:ext cx="56165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357188"/>
            <a:ext cx="7858125" cy="1285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Tahoma" pitchFamily="34" charset="0"/>
              </a:rPr>
              <a:t>Из каких фигур состоит рисунок?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35844" name="Picture 6" descr="8hNzv9kXkp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628775"/>
            <a:ext cx="5761038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50" y="0"/>
            <a:ext cx="10617200" cy="70008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357188"/>
            <a:ext cx="7858125" cy="1285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Tahoma" pitchFamily="34" charset="0"/>
              </a:rPr>
              <a:t>Из каких фигур состоит рисунок?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37892" name="Picture 6" descr="ge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844675"/>
            <a:ext cx="684053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5" y="107950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88" y="785813"/>
            <a:ext cx="6858000" cy="3714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835" y="773095"/>
            <a:ext cx="7858179" cy="1754326"/>
          </a:xfrm>
          <a:prstGeom prst="rect">
            <a:avLst/>
          </a:prstGeom>
          <a:noFill/>
        </p:spPr>
        <p:txBody>
          <a:bodyPr>
            <a:prstTxWarp prst="textIn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ГЕОМЕТРИЧЕСКИЕ ФИГУРЫ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4513" y="3394080"/>
            <a:ext cx="1000132" cy="928693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538275" y="5048255"/>
            <a:ext cx="1571636" cy="8572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768727" y="3319466"/>
            <a:ext cx="1071570" cy="1143007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19677" y="5119693"/>
            <a:ext cx="1500198" cy="85725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63" y="5786438"/>
            <a:ext cx="8215312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rgbClr val="77933C"/>
              </a:solidFill>
              <a:cs typeface="Arial" charset="0"/>
            </a:endParaRPr>
          </a:p>
        </p:txBody>
      </p:sp>
      <p:sp>
        <p:nvSpPr>
          <p:cNvPr id="2" name="Овал 7"/>
          <p:cNvSpPr/>
          <p:nvPr/>
        </p:nvSpPr>
        <p:spPr>
          <a:xfrm>
            <a:off x="6650025" y="3123479"/>
            <a:ext cx="1571636" cy="134590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0"/>
            <a:ext cx="8964612" cy="66690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>
                <a:solidFill>
                  <a:srgbClr val="CC3300"/>
                </a:solidFill>
                <a:latin typeface="Arial" charset="0"/>
              </a:rPr>
              <a:t>Наше солнышко в окне -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Золотой круг в вышине.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Круглый мячик здесь лежит,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В ручки к вам он поспешит</a:t>
            </a:r>
          </a:p>
        </p:txBody>
      </p:sp>
      <p:pic>
        <p:nvPicPr>
          <p:cNvPr id="17410" name="Picture 8" descr="__1ou_e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628775"/>
            <a:ext cx="4176712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63" y="357188"/>
            <a:ext cx="8001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Curlz MT" pitchFamily="82" charset="0"/>
              </a:rPr>
              <a:t>ЧТО БЫВАЕТ КРУГЛЫМ?</a:t>
            </a:r>
          </a:p>
        </p:txBody>
      </p:sp>
      <p:pic>
        <p:nvPicPr>
          <p:cNvPr id="19459" name="Picture 10" descr="93563124_Forma_kru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5673">
            <a:off x="1690688" y="1433513"/>
            <a:ext cx="57594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2400">
                <a:solidFill>
                  <a:srgbClr val="FF0000"/>
                </a:solidFill>
                <a:latin typeface="Arial" charset="0"/>
              </a:rPr>
              <a:t>Треугольник - три угла,</a:t>
            </a:r>
            <a:br>
              <a:rPr lang="ru-RU" sz="2400">
                <a:solidFill>
                  <a:srgbClr val="FF0000"/>
                </a:solidFill>
                <a:latin typeface="Arial" charset="0"/>
              </a:rPr>
            </a:br>
            <a:r>
              <a:rPr lang="ru-RU" sz="2400">
                <a:solidFill>
                  <a:srgbClr val="FF0000"/>
                </a:solidFill>
                <a:latin typeface="Arial" charset="0"/>
              </a:rPr>
              <a:t> Посмотрите детвора:</a:t>
            </a:r>
            <a:br>
              <a:rPr lang="ru-RU" sz="2400">
                <a:solidFill>
                  <a:srgbClr val="FF0000"/>
                </a:solidFill>
                <a:latin typeface="Arial" charset="0"/>
              </a:rPr>
            </a:br>
            <a:r>
              <a:rPr lang="ru-RU" sz="2400">
                <a:solidFill>
                  <a:srgbClr val="FF0000"/>
                </a:solidFill>
                <a:latin typeface="Arial" charset="0"/>
              </a:rPr>
              <a:t> Три вершины очень острых -</a:t>
            </a:r>
            <a:br>
              <a:rPr lang="ru-RU" sz="2400">
                <a:solidFill>
                  <a:srgbClr val="FF0000"/>
                </a:solidFill>
                <a:latin typeface="Arial" charset="0"/>
              </a:rPr>
            </a:br>
            <a:r>
              <a:rPr lang="ru-RU" sz="2400">
                <a:solidFill>
                  <a:srgbClr val="FF0000"/>
                </a:solidFill>
                <a:latin typeface="Arial" charset="0"/>
              </a:rPr>
              <a:t> Треугольник – «остроносый».</a:t>
            </a:r>
          </a:p>
        </p:txBody>
      </p:sp>
      <p:pic>
        <p:nvPicPr>
          <p:cNvPr id="21506" name="Picture 7" descr="0005-010-Ravnostoronnij-treugoln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052513"/>
            <a:ext cx="46640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75" y="357188"/>
            <a:ext cx="7286625" cy="1357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Bodoni MT Poster Compressed" pitchFamily="18" charset="0"/>
              </a:rPr>
              <a:t>ЧТО БЫВАЕТ ТРЕУГОЛЬНЫМ?</a:t>
            </a:r>
          </a:p>
        </p:txBody>
      </p:sp>
      <p:pic>
        <p:nvPicPr>
          <p:cNvPr id="23555" name="Picture 9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773238"/>
            <a:ext cx="50403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96838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2400">
                <a:solidFill>
                  <a:srgbClr val="00FF00"/>
                </a:solidFill>
                <a:latin typeface="Arial" charset="0"/>
              </a:rPr>
              <a:t>Познакомьтесь, вот квадрат!</a:t>
            </a:r>
            <a:br>
              <a:rPr lang="ru-RU" sz="2400">
                <a:solidFill>
                  <a:srgbClr val="00FF00"/>
                </a:solidFill>
                <a:latin typeface="Arial" charset="0"/>
              </a:rPr>
            </a:br>
            <a:r>
              <a:rPr lang="ru-RU" sz="2400">
                <a:solidFill>
                  <a:srgbClr val="00FF00"/>
                </a:solidFill>
                <a:latin typeface="Arial" charset="0"/>
              </a:rPr>
              <a:t> Он знакомству очень рад!</a:t>
            </a:r>
            <a:br>
              <a:rPr lang="ru-RU" sz="2400">
                <a:solidFill>
                  <a:srgbClr val="00FF00"/>
                </a:solidFill>
                <a:latin typeface="Arial" charset="0"/>
              </a:rPr>
            </a:br>
            <a:r>
              <a:rPr lang="ru-RU" sz="2400">
                <a:solidFill>
                  <a:srgbClr val="00FF00"/>
                </a:solidFill>
                <a:latin typeface="Arial" charset="0"/>
              </a:rPr>
              <a:t> В нём угла уже четыре,</a:t>
            </a:r>
            <a:br>
              <a:rPr lang="ru-RU" sz="2400">
                <a:solidFill>
                  <a:srgbClr val="00FF00"/>
                </a:solidFill>
                <a:latin typeface="Arial" charset="0"/>
              </a:rPr>
            </a:br>
            <a:r>
              <a:rPr lang="ru-RU" sz="2400">
                <a:solidFill>
                  <a:srgbClr val="00FF00"/>
                </a:solidFill>
                <a:latin typeface="Arial" charset="0"/>
              </a:rPr>
              <a:t> Нет его ровнее в мире</a:t>
            </a:r>
            <a:r>
              <a:rPr lang="ru-RU">
                <a:solidFill>
                  <a:srgbClr val="00FF00"/>
                </a:solidFill>
                <a:latin typeface="Arial" charset="0"/>
              </a:rPr>
              <a:t>: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00174"/>
            <a:ext cx="3357586" cy="3357586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428625"/>
            <a:ext cx="7500937" cy="1214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</a:rPr>
              <a:t>ЧТО БЫВАЕТ КВАДРАТНЫМ?</a:t>
            </a:r>
          </a:p>
        </p:txBody>
      </p:sp>
      <p:pic>
        <p:nvPicPr>
          <p:cNvPr id="27651" name="Picture 9" descr="91369885_Forma_Kvadr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484313"/>
            <a:ext cx="50958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2400">
                <a:solidFill>
                  <a:srgbClr val="CC3300"/>
                </a:solidFill>
                <a:latin typeface="Arial" charset="0"/>
              </a:rPr>
              <a:t>Наш овал нам сделать просто: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Круг растянем – больше роста.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Нет углов и нет сторон,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Очень вытянутый он. </a:t>
            </a:r>
          </a:p>
        </p:txBody>
      </p:sp>
      <p:sp>
        <p:nvSpPr>
          <p:cNvPr id="3" name="Овал 2"/>
          <p:cNvSpPr/>
          <p:nvPr/>
        </p:nvSpPr>
        <p:spPr>
          <a:xfrm>
            <a:off x="1071538" y="1000108"/>
            <a:ext cx="2571768" cy="4071966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geometricheskie-figuryi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612</TotalTime>
  <Words>118</Words>
  <Application>Microsoft Office PowerPoint</Application>
  <PresentationFormat>Экран (4:3)</PresentationFormat>
  <Paragraphs>31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8" baseType="lpstr">
      <vt:lpstr>Arial</vt:lpstr>
      <vt:lpstr>Candara</vt:lpstr>
      <vt:lpstr>Symbol</vt:lpstr>
      <vt:lpstr>Calibri</vt:lpstr>
      <vt:lpstr>Times New Roman</vt:lpstr>
      <vt:lpstr>Curlz MT</vt:lpstr>
      <vt:lpstr>Bodoni MT Poster Compressed</vt:lpstr>
      <vt:lpstr>Tahoma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geometricheskie-figuryi</dc:title>
  <dc:creator>denis</dc:creator>
  <cp:lastModifiedBy>Виталя</cp:lastModifiedBy>
  <cp:revision>34</cp:revision>
  <dcterms:created xsi:type="dcterms:W3CDTF">2014-10-27T04:42:17Z</dcterms:created>
  <dcterms:modified xsi:type="dcterms:W3CDTF">2020-04-24T13:10:29Z</dcterms:modified>
</cp:coreProperties>
</file>