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2" r:id="rId7"/>
    <p:sldId id="261" r:id="rId8"/>
    <p:sldId id="262" r:id="rId9"/>
    <p:sldId id="293" r:id="rId10"/>
    <p:sldId id="294" r:id="rId11"/>
    <p:sldId id="263" r:id="rId12"/>
    <p:sldId id="295" r:id="rId13"/>
    <p:sldId id="264" r:id="rId14"/>
    <p:sldId id="265" r:id="rId15"/>
    <p:sldId id="266" r:id="rId16"/>
    <p:sldId id="296" r:id="rId17"/>
    <p:sldId id="316" r:id="rId18"/>
    <p:sldId id="267" r:id="rId19"/>
    <p:sldId id="268" r:id="rId20"/>
    <p:sldId id="269" r:id="rId21"/>
    <p:sldId id="297" r:id="rId22"/>
    <p:sldId id="289" r:id="rId23"/>
    <p:sldId id="288" r:id="rId24"/>
    <p:sldId id="275" r:id="rId25"/>
    <p:sldId id="298" r:id="rId26"/>
    <p:sldId id="315" r:id="rId27"/>
    <p:sldId id="314" r:id="rId28"/>
    <p:sldId id="276" r:id="rId29"/>
    <p:sldId id="277" r:id="rId30"/>
    <p:sldId id="300" r:id="rId31"/>
    <p:sldId id="279" r:id="rId32"/>
    <p:sldId id="301" r:id="rId33"/>
    <p:sldId id="280" r:id="rId34"/>
    <p:sldId id="302" r:id="rId35"/>
    <p:sldId id="281" r:id="rId36"/>
    <p:sldId id="28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283" r:id="rId45"/>
    <p:sldId id="310" r:id="rId46"/>
    <p:sldId id="284" r:id="rId47"/>
    <p:sldId id="311" r:id="rId48"/>
    <p:sldId id="291" r:id="rId49"/>
    <p:sldId id="286" r:id="rId50"/>
    <p:sldId id="318" r:id="rId51"/>
    <p:sldId id="320" r:id="rId52"/>
    <p:sldId id="290" r:id="rId53"/>
    <p:sldId id="312" r:id="rId54"/>
    <p:sldId id="313" r:id="rId55"/>
    <p:sldId id="319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andara" pitchFamily="34" charset="0"/>
              </a:rPr>
              <a:t>Министерство образования Республики Мордовия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700808"/>
            <a:ext cx="4752528" cy="3096344"/>
          </a:xfrm>
        </p:spPr>
        <p:txBody>
          <a:bodyPr>
            <a:normAutofit fontScale="77500" lnSpcReduction="20000"/>
          </a:bodyPr>
          <a:lstStyle/>
          <a:p>
            <a:r>
              <a:rPr lang="ru-RU" sz="4000" b="1" i="1" dirty="0" smtClean="0">
                <a:solidFill>
                  <a:schemeClr val="accent4"/>
                </a:solidFill>
                <a:latin typeface="Candara" pitchFamily="34" charset="0"/>
              </a:rPr>
              <a:t> </a:t>
            </a:r>
          </a:p>
          <a:p>
            <a:r>
              <a:rPr lang="ru-RU" sz="4000" b="1" i="1" dirty="0" err="1" smtClean="0">
                <a:solidFill>
                  <a:schemeClr val="accent4"/>
                </a:solidFill>
                <a:latin typeface="Candara" pitchFamily="34" charset="0"/>
              </a:rPr>
              <a:t>Портфолио</a:t>
            </a:r>
            <a:endParaRPr lang="ru-RU" sz="4000" b="1" i="1" dirty="0" smtClean="0">
              <a:solidFill>
                <a:schemeClr val="accent4"/>
              </a:solidFill>
              <a:latin typeface="Candara" pitchFamily="34" charset="0"/>
            </a:endParaRPr>
          </a:p>
          <a:p>
            <a:r>
              <a:rPr lang="ru-RU" b="1" i="1" dirty="0" err="1" smtClean="0">
                <a:solidFill>
                  <a:schemeClr val="accent4"/>
                </a:solidFill>
                <a:latin typeface="Candara" pitchFamily="34" charset="0"/>
              </a:rPr>
              <a:t>Абузяровой</a:t>
            </a:r>
            <a:r>
              <a:rPr lang="ru-RU" b="1" i="1" dirty="0" smtClean="0">
                <a:solidFill>
                  <a:schemeClr val="accent4"/>
                </a:solidFill>
                <a:latin typeface="Candara" pitchFamily="34" charset="0"/>
              </a:rPr>
              <a:t> Ольги Владимировны,</a:t>
            </a:r>
          </a:p>
          <a:p>
            <a:r>
              <a:rPr lang="ru-RU" b="1" i="1" dirty="0" smtClean="0">
                <a:solidFill>
                  <a:schemeClr val="accent4"/>
                </a:solidFill>
                <a:latin typeface="Candara" pitchFamily="34" charset="0"/>
              </a:rPr>
              <a:t>инструктора по физической культуре</a:t>
            </a:r>
          </a:p>
          <a:p>
            <a:r>
              <a:rPr lang="ru-RU" b="1" i="1" dirty="0" smtClean="0">
                <a:solidFill>
                  <a:schemeClr val="accent4"/>
                </a:solidFill>
                <a:latin typeface="Candara" pitchFamily="34" charset="0"/>
              </a:rPr>
              <a:t>МАДОУ «Центр развития ребёнка  – детский сад №58»</a:t>
            </a:r>
            <a:endParaRPr lang="ru-RU" b="1" i="1" dirty="0">
              <a:solidFill>
                <a:schemeClr val="accent4"/>
              </a:solidFill>
              <a:latin typeface="Candara" pitchFamily="34" charset="0"/>
            </a:endParaRPr>
          </a:p>
        </p:txBody>
      </p:sp>
      <p:pic>
        <p:nvPicPr>
          <p:cNvPr id="1026" name="Picture 2" descr="C:\Users\Gruppa 4\Downloads\Абузярова фото.JPG"/>
          <p:cNvPicPr>
            <a:picLocks noChangeAspect="1" noChangeArrowheads="1"/>
          </p:cNvPicPr>
          <p:nvPr/>
        </p:nvPicPr>
        <p:blipFill>
          <a:blip r:embed="rId3" cstate="print"/>
          <a:srcRect l="2857" t="2000" b="4000"/>
          <a:stretch>
            <a:fillRect/>
          </a:stretch>
        </p:blipFill>
        <p:spPr bwMode="auto">
          <a:xfrm>
            <a:off x="6300192" y="1628800"/>
            <a:ext cx="2448272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200" dirty="0"/>
          </a:p>
        </p:txBody>
      </p:sp>
      <p:pic>
        <p:nvPicPr>
          <p:cNvPr id="9219" name="Picture 3" descr="E:\АТТЕСТАЦИЯ 2021 Абузяровой\справка эффективность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3744416" cy="5256584"/>
          </a:xfrm>
          <a:prstGeom prst="rect">
            <a:avLst/>
          </a:prstGeom>
          <a:noFill/>
        </p:spPr>
      </p:pic>
      <p:pic>
        <p:nvPicPr>
          <p:cNvPr id="3074" name="Picture 2" descr="C:\Users\ПК-58 №8\Downloads\спр об эффеки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764704"/>
            <a:ext cx="367240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9046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Franklin Gothic Heavy" pitchFamily="34" charset="0"/>
              </a:rPr>
              <a:t> </a:t>
            </a:r>
            <a:r>
              <a:rPr lang="ru-RU" sz="53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Результаты участия обучающихся в конкурсах, соревнованиях</a:t>
            </a:r>
            <a:endParaRPr lang="en-US" sz="5300" b="1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ПК-58 №8\Downloads\спр дети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980728"/>
            <a:ext cx="3600400" cy="4886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E:\АТТЕСТАЦИЯ 2021 Абузяровой\2022-2023\mUhS6GNThb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7488831" cy="49294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АТТЕСТАЦИЯ 2021 Абузяровой\2022-2023\ZTzDL4SB88w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3467633" cy="4752528"/>
          </a:xfrm>
          <a:prstGeom prst="rect">
            <a:avLst/>
          </a:prstGeom>
          <a:noFill/>
        </p:spPr>
      </p:pic>
      <p:pic>
        <p:nvPicPr>
          <p:cNvPr id="5" name="Picture 3" descr="C:\Users\Gruppa 4\Downloads\IMG-20230123-WA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908720"/>
            <a:ext cx="3384376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53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Наличие публикаций</a:t>
            </a:r>
            <a:endParaRPr lang="en-US" sz="5300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АТТЕСТАЦИЯ 2021 Абузяровой\публикац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692696"/>
            <a:ext cx="4032448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ПК-58 №8\Downloads\Выступления Поликультурное титульник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40768"/>
            <a:ext cx="6409113" cy="4463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ПК-58 №8\Downloads\Содержание  поликультурное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9151" y="1600200"/>
            <a:ext cx="640569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Franklin Gothic Heavy" pitchFamily="34" charset="0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Franklin Gothic Heavy" pitchFamily="34" charset="0"/>
              </a:rPr>
            </a:br>
            <a:r>
              <a:rPr lang="ru-RU" sz="4800" dirty="0" smtClean="0">
                <a:solidFill>
                  <a:schemeClr val="tx2"/>
                </a:solidFill>
                <a:latin typeface="Franklin Gothic Heavy" pitchFamily="34" charset="0"/>
              </a:rPr>
              <a:t>Наличие авторских программ, методических пособий</a:t>
            </a:r>
            <a:endParaRPr lang="en-US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82495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8064896" cy="536145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     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Дата рождения: </a:t>
            </a:r>
            <a: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  <a:t>26.03.1988 г.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Профессиональное образование: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2000" i="1" dirty="0" smtClean="0">
                <a:solidFill>
                  <a:schemeClr val="accent1"/>
                </a:solidFill>
                <a:latin typeface="Candara" pitchFamily="34" charset="0"/>
              </a:rPr>
              <a:t>высшее, ГОУ ВПО «МГПИ им. М. Е. </a:t>
            </a:r>
            <a:r>
              <a:rPr lang="ru-RU" sz="2000" i="1" dirty="0" err="1" smtClean="0">
                <a:solidFill>
                  <a:schemeClr val="accent1"/>
                </a:solidFill>
                <a:latin typeface="Candara" pitchFamily="34" charset="0"/>
              </a:rPr>
              <a:t>Евсевьева</a:t>
            </a:r>
            <a:r>
              <a:rPr lang="ru-RU" sz="2000" i="1" dirty="0" smtClean="0">
                <a:solidFill>
                  <a:schemeClr val="accent1"/>
                </a:solidFill>
                <a:latin typeface="Candara" pitchFamily="34" charset="0"/>
              </a:rPr>
              <a:t>»</a:t>
            </a:r>
            <a:br>
              <a:rPr lang="ru-RU" sz="2000" i="1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Специальность: </a:t>
            </a:r>
            <a:r>
              <a:rPr lang="ru-RU" sz="2000" i="1" dirty="0" smtClean="0">
                <a:solidFill>
                  <a:schemeClr val="accent1"/>
                </a:solidFill>
                <a:latin typeface="Candara" pitchFamily="34" charset="0"/>
              </a:rPr>
              <a:t>«Русский язык и литература»</a:t>
            </a:r>
            <a: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  <a:t/>
            </a:r>
            <a:b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Квалификация: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  <a:t>«Учитель русского языка и литературы»</a:t>
            </a:r>
            <a:b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Диплом: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  <a:t>ВСГ 5652477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Дата выдачи: </a:t>
            </a:r>
            <a: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  <a:t>31.01.2011 г.</a:t>
            </a:r>
          </a:p>
          <a:p>
            <a:pPr algn="ctr"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    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Профессиональная переподготовка: </a:t>
            </a:r>
            <a: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  <a:t>ФГБОУ ВО «Мордовский государственный педагогический институт им. М.Е. </a:t>
            </a:r>
            <a:r>
              <a:rPr lang="ru-RU" sz="2000" dirty="0" err="1" smtClean="0">
                <a:solidFill>
                  <a:schemeClr val="accent1"/>
                </a:solidFill>
                <a:latin typeface="Candara" pitchFamily="34" charset="0"/>
              </a:rPr>
              <a:t>Евсевьева</a:t>
            </a:r>
            <a: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  <a:t>, 2018 г., квалификация «Воспитатель»; ЧОУ ДПО «Саранский дом науки и техники», квалификация «Организационно-методическая деятельность в области физической культуры и спорта», 2019 г.</a:t>
            </a:r>
            <a:r>
              <a:rPr lang="ru-RU" sz="2000" dirty="0" smtClean="0">
                <a:latin typeface="Candara" pitchFamily="34" charset="0"/>
              </a:rPr>
              <a:t>                                                       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Общий трудовой стаж: </a:t>
            </a:r>
            <a: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  <a:t>15 лет </a:t>
            </a:r>
            <a:b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Стаж педагогической работы :  </a:t>
            </a:r>
            <a: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  <a:t>5 лет</a:t>
            </a:r>
            <a:b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</a:b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Наличие квалификационной категории:  </a:t>
            </a:r>
            <a: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  <a:t>первая                                             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Дата последней аттестации: </a:t>
            </a:r>
            <a:r>
              <a:rPr lang="ru-RU" sz="2000" dirty="0" smtClean="0">
                <a:solidFill>
                  <a:schemeClr val="accent1"/>
                </a:solidFill>
                <a:latin typeface="Candara" pitchFamily="34" charset="0"/>
              </a:rPr>
              <a:t>19.05.2021 г.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</a:br>
            <a:endParaRPr lang="en-US" sz="2000" dirty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3744416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Franklin Gothic Heavy" pitchFamily="34" charset="0"/>
              </a:rPr>
              <a:t> </a:t>
            </a:r>
            <a:r>
              <a:rPr lang="ru-RU" sz="53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Выступления на заседаниях методических советов, научно-практических конференциях,                семинарах, форумах</a:t>
            </a:r>
            <a:endParaRPr lang="en-US" sz="5300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536923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3059" y="-515603"/>
            <a:ext cx="5578277" cy="788920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ПК-58 №8\Downloads\Сертификаты ЕПЧ Абузяров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908720"/>
            <a:ext cx="3960440" cy="4886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E:\АТТЕСТАЦИЯ 2021 Абузяровой\Программ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92696"/>
            <a:ext cx="3528392" cy="5184576"/>
          </a:xfrm>
          <a:prstGeom prst="rect">
            <a:avLst/>
          </a:prstGeom>
          <a:noFill/>
        </p:spPr>
      </p:pic>
      <p:pic>
        <p:nvPicPr>
          <p:cNvPr id="6" name="Picture 4" descr="E:\АТТЕСТАЦИЯ 2021 Абузяровой\Программа_page-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92696"/>
            <a:ext cx="3816424" cy="5193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90466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Проведение мастер-классов, открытых занятий, мероприятий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61704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ПК-58 №8\Downloads\спр мастер 1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268760"/>
            <a:ext cx="3202235" cy="4525963"/>
          </a:xfrm>
          <a:prstGeom prst="rect">
            <a:avLst/>
          </a:prstGeom>
          <a:noFill/>
        </p:spPr>
      </p:pic>
      <p:pic>
        <p:nvPicPr>
          <p:cNvPr id="5123" name="Picture 3" descr="C:\Users\ПК-58 №8\Downloads\спр мастер 2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8760"/>
            <a:ext cx="3384376" cy="4509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АТТЕСТАЦИЯ 2021 Абузяровой\А бузярова МП интерактивной площадки ДО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92696"/>
            <a:ext cx="396044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Gruppa 4\Downloads\Мастер-класс  Абузяров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692696"/>
            <a:ext cx="403244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АТТЕСТАЦИЯ 2021 Абузяровой\2022-2023\gramota-Abuzyarova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3740770" cy="5472608"/>
          </a:xfrm>
          <a:prstGeom prst="rect">
            <a:avLst/>
          </a:prstGeom>
          <a:noFill/>
        </p:spPr>
      </p:pic>
      <p:pic>
        <p:nvPicPr>
          <p:cNvPr id="5" name="Picture 2" descr="C:\Users\Gruppa 4\Desktop\e_k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052736"/>
            <a:ext cx="4032448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Franklin Gothic Heavy" pitchFamily="34" charset="0"/>
              </a:rPr>
              <a:t>Общественная педагогическая активность педагога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68093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andara" pitchFamily="34" charset="0"/>
              </a:rPr>
              <a:t>Представление инновационного педагогического опыта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Franklin Gothic Heavy" pitchFamily="34" charset="0"/>
              </a:rPr>
              <a:t> </a:t>
            </a:r>
            <a:r>
              <a:rPr lang="en-US" b="1" dirty="0" smtClean="0">
                <a:solidFill>
                  <a:schemeClr val="accent4"/>
                </a:solidFill>
                <a:latin typeface="Candara" pitchFamily="34" charset="0"/>
              </a:rPr>
              <a:t>https://upload2.schoolrm.ru/iblock/cf7/cf73eec861f0a75383f762c299edcd19/666174a991d3af9c068fc42e2c76f94b.docx</a:t>
            </a:r>
            <a:endParaRPr lang="ru-RU" b="1" dirty="0">
              <a:solidFill>
                <a:schemeClr val="accent4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АТТЕСТАЦИЯ 2021 Абузяровой\выписка из приказ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3744416" cy="5030019"/>
          </a:xfrm>
          <a:prstGeom prst="rect">
            <a:avLst/>
          </a:prstGeom>
          <a:noFill/>
        </p:spPr>
      </p:pic>
      <p:pic>
        <p:nvPicPr>
          <p:cNvPr id="6146" name="Picture 2" descr="C:\Users\ПК-58 №8\Downloads\спр профсо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764704"/>
            <a:ext cx="3557366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426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Экспертная деятельность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Gruppa 4\Desktop\спиридонова\Новая папка (2)\SvidExperta_Кандаева Юлия Николаевн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20688"/>
            <a:ext cx="3816424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Наставничество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Gruppa 4\Downloads\наставнич_page-0001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764704"/>
            <a:ext cx="3600400" cy="5318051"/>
          </a:xfrm>
          <a:prstGeom prst="rect">
            <a:avLst/>
          </a:prstGeom>
          <a:noFill/>
        </p:spPr>
      </p:pic>
      <p:pic>
        <p:nvPicPr>
          <p:cNvPr id="6" name="Picture 4" descr="C:\Users\Gruppa 4\Downloads\школа молод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764704"/>
            <a:ext cx="387186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Результаты участия в инновационной (экспериментальной) деятельности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i="1" dirty="0" smtClean="0">
                <a:solidFill>
                  <a:schemeClr val="accent4"/>
                </a:solidFill>
                <a:latin typeface="Candara" pitchFamily="34" charset="0"/>
                <a:ea typeface="Tahoma" pitchFamily="34" charset="0"/>
                <a:cs typeface="Tahoma" pitchFamily="34" charset="0"/>
              </a:rPr>
              <a:t>ВСЕРОССИЙСКИЙ УРОВЕНЬ:                  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:\Users\Gruppa 4\Downloads\1327152701_svidetelstvo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268760"/>
            <a:ext cx="2548556" cy="3600400"/>
          </a:xfrm>
          <a:prstGeom prst="rect">
            <a:avLst/>
          </a:prstGeom>
          <a:noFill/>
        </p:spPr>
      </p:pic>
      <p:pic>
        <p:nvPicPr>
          <p:cNvPr id="7" name="Picture 2" descr="C:\Users\Gruppa 4\Downloads\Вдохновение выпис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916832"/>
            <a:ext cx="2736304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Gruppa 4\Downloads\приказ рос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3744416" cy="5400600"/>
          </a:xfrm>
          <a:prstGeom prst="rect">
            <a:avLst/>
          </a:prstGeom>
          <a:noFill/>
        </p:spPr>
      </p:pic>
      <p:pic>
        <p:nvPicPr>
          <p:cNvPr id="7170" name="Picture 2" descr="C:\Users\ПК-58 №8\Downloads\спр фед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764704"/>
            <a:ext cx="3816424" cy="5400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accent4"/>
              </a:solidFill>
              <a:latin typeface="Candara" pitchFamily="34" charset="0"/>
            </a:endParaRPr>
          </a:p>
          <a:p>
            <a:endParaRPr lang="en-US" dirty="0"/>
          </a:p>
        </p:txBody>
      </p:sp>
      <p:pic>
        <p:nvPicPr>
          <p:cNvPr id="2050" name="Picture 2" descr="E:\АТТЕСТАЦИЯ 2021 Абузяровой\выступление на педсовете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764704"/>
            <a:ext cx="3816423" cy="539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аттестации\аттестация\АТТЕСТАЦИЯ\педопыт\Certificate_393_20210125_Абузярова_Ольга_Владимировн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2448098" cy="34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аттестации\аттестация\АТТЕСТАЦИЯ\педопыт\Report_393_20210125_Маркова_Евгения_Валерьевна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259475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аттестации\аттестация\АТТЕСТАЦИЯ\педопыт\Report_393_20210125_Маркова_Евгения_Валерьевна_page-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6872"/>
            <a:ext cx="264562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accent4"/>
              </a:solidFill>
              <a:latin typeface="Candara" pitchFamily="34" charset="0"/>
            </a:endParaRPr>
          </a:p>
          <a:p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340768"/>
            <a:ext cx="64807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i="1" dirty="0" smtClean="0">
                <a:solidFill>
                  <a:schemeClr val="accent4"/>
                </a:solidFill>
                <a:latin typeface="Candara" pitchFamily="34" charset="0"/>
                <a:ea typeface="Tahoma" pitchFamily="34" charset="0"/>
                <a:cs typeface="Tahoma" pitchFamily="34" charset="0"/>
              </a:rPr>
              <a:t>РЕСПУБЛИКАНСКИЙ УРОВЕНЬ:                  «Внедрение в работу ДОО инновационных технологий и методов экологического воспитания дошкольников в условиях реализации ФГОС ДО»</a:t>
            </a:r>
          </a:p>
          <a:p>
            <a:endParaRPr lang="en-US" sz="3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accent4"/>
              </a:solidFill>
              <a:latin typeface="Candara" pitchFamily="34" charset="0"/>
            </a:endParaRPr>
          </a:p>
          <a:p>
            <a:endParaRPr lang="en-US" dirty="0"/>
          </a:p>
        </p:txBody>
      </p:sp>
      <p:pic>
        <p:nvPicPr>
          <p:cNvPr id="5" name="Picture 5" descr="E:\аттестация варнавиной\Приказ опорная площадк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80728"/>
            <a:ext cx="3315606" cy="4752528"/>
          </a:xfrm>
          <a:prstGeom prst="rect">
            <a:avLst/>
          </a:prstGeom>
          <a:noFill/>
        </p:spPr>
      </p:pic>
      <p:pic>
        <p:nvPicPr>
          <p:cNvPr id="6" name="Picture 4" descr="E:\аттестация варнавиной\Приказ опорная площадка_page-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3347005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accent4"/>
              </a:solidFill>
              <a:latin typeface="Candara" pitchFamily="34" charset="0"/>
            </a:endParaRPr>
          </a:p>
          <a:p>
            <a:endParaRPr lang="en-US" dirty="0"/>
          </a:p>
        </p:txBody>
      </p:sp>
      <p:pic>
        <p:nvPicPr>
          <p:cNvPr id="6" name="Picture 3" descr="F:\аттестация варнавиной\приказ  реги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9"/>
            <a:ext cx="36004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аттестация варнавиной\приказ  регион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5"/>
            <a:ext cx="3672408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accent4"/>
              </a:solidFill>
              <a:latin typeface="Candara" pitchFamily="34" charset="0"/>
            </a:endParaRPr>
          </a:p>
          <a:p>
            <a:endParaRPr lang="en-US" dirty="0"/>
          </a:p>
        </p:txBody>
      </p:sp>
      <p:pic>
        <p:nvPicPr>
          <p:cNvPr id="3074" name="Picture 2" descr="E:\АТТЕСТАЦИЯ 2021 Абузяровой\выступление на педсовет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3888432" cy="5499494"/>
          </a:xfrm>
          <a:prstGeom prst="rect">
            <a:avLst/>
          </a:prstGeom>
          <a:noFill/>
        </p:spPr>
      </p:pic>
      <p:pic>
        <p:nvPicPr>
          <p:cNvPr id="8194" name="Picture 2" descr="C:\Users\ПК-58 №8\Downloads\спр респ_page-000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836712"/>
            <a:ext cx="3838555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Степень осуществления просветительской деятельности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 descr="E:\АТТЕСТАЦИЯ 2021 Абузяровой\справка о степени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3888432" cy="5256584"/>
          </a:xfrm>
          <a:prstGeom prst="rect">
            <a:avLst/>
          </a:prstGeom>
          <a:noFill/>
        </p:spPr>
      </p:pic>
      <p:pic>
        <p:nvPicPr>
          <p:cNvPr id="9218" name="Picture 2" descr="C:\Users\ПК-58 №8\Downloads\спр о степени олсущ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92696"/>
            <a:ext cx="3672408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Участие педагога в профессиональных конкурсах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Gruppa 4\Desktop\грант сад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052736"/>
            <a:ext cx="3376841" cy="4525963"/>
          </a:xfrm>
          <a:prstGeom prst="rect">
            <a:avLst/>
          </a:prstGeom>
          <a:noFill/>
        </p:spPr>
      </p:pic>
      <p:pic>
        <p:nvPicPr>
          <p:cNvPr id="6" name="Picture 3" descr="C:\Users\Gruppa 4\Desktop\Диплом ВГ Абузяр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052736"/>
            <a:ext cx="3433001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АТТЕСТАЦИЯ 2021 Абузяровой\2022-2023\абузярова о.в.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3528392" cy="4813995"/>
          </a:xfrm>
          <a:prstGeom prst="rect">
            <a:avLst/>
          </a:prstGeom>
          <a:noFill/>
        </p:spPr>
      </p:pic>
      <p:pic>
        <p:nvPicPr>
          <p:cNvPr id="5" name="Picture 2" descr="E:\АТТЕСТАЦИЯ 2021 Абузяровой\2022-2023\91B3dzNCk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08720"/>
            <a:ext cx="3456384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Награды и поощрения 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Формы организации физкультурных занятий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>
            <a:normAutofit/>
          </a:bodyPr>
          <a:lstStyle/>
          <a:p>
            <a:endParaRPr lang="en-US" sz="4800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4098" name="Picture 2" descr="D:\grom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692696"/>
            <a:ext cx="3816424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>
            <a:normAutofit/>
          </a:bodyPr>
          <a:lstStyle/>
          <a:p>
            <a:endParaRPr lang="en-US" sz="4800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7" name="Picture 2" descr="D:\Gramota-Abuzyarova-DOSAAF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692696"/>
            <a:ext cx="3960440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E:\АТТЕСТАЦИЯ 2021 Абузяровой\Благодарность Дубров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836712"/>
            <a:ext cx="338437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E:\АТТЕСТАЦИЯ 2021 Абузяровой\2022-2023\blagodarnost-Asab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980728"/>
            <a:ext cx="3528392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E:\АТТЕСТАЦИЯ 2021 Абузяровой\2022-2023\abuzyarova-zel-m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836712"/>
            <a:ext cx="3816424" cy="5278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gramota-Abuzyarov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92696"/>
            <a:ext cx="3816424" cy="5405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8195" name="Picture 3" descr="E:\АТТЕСТАЦИЯ 2021 Абузяровой\справка о формах организации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672408" cy="5328592"/>
          </a:xfrm>
          <a:prstGeom prst="rect">
            <a:avLst/>
          </a:prstGeom>
          <a:noFill/>
        </p:spPr>
      </p:pic>
      <p:pic>
        <p:nvPicPr>
          <p:cNvPr id="1026" name="Picture 2" descr="C:\Users\ПК-58 №8\Downloads\спр о формах орган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764704"/>
            <a:ext cx="3888432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Результаты анализа текущей документации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864096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uppa 4\Desktop\img2_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200" dirty="0"/>
          </a:p>
        </p:txBody>
      </p:sp>
      <p:pic>
        <p:nvPicPr>
          <p:cNvPr id="2050" name="Picture 2" descr="C:\Users\ПК-58 №8\Downloads\спр о текущ докум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908720"/>
            <a:ext cx="3960440" cy="5102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1613682071_10-p-foni-dlya-detskoi-prezentatsii-sport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Эффективность организации и проведения мероприятий оздоровительного характера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248891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128</Words>
  <Application>Microsoft Office PowerPoint</Application>
  <PresentationFormat>Экран (4:3)</PresentationFormat>
  <Paragraphs>27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Candara</vt:lpstr>
      <vt:lpstr>Franklin Gothic Heavy</vt:lpstr>
      <vt:lpstr>Tahoma</vt:lpstr>
      <vt:lpstr>Тема Office</vt:lpstr>
      <vt:lpstr>Министерство образования Республики Мордовия</vt:lpstr>
      <vt:lpstr>Презентация PowerPoint</vt:lpstr>
      <vt:lpstr>Представление инновационного педагогического опыта</vt:lpstr>
      <vt:lpstr>Презентация PowerPoint</vt:lpstr>
      <vt:lpstr>Формы организации физкультурных занятий</vt:lpstr>
      <vt:lpstr>Презентация PowerPoint</vt:lpstr>
      <vt:lpstr>Результаты анализа текущей документации</vt:lpstr>
      <vt:lpstr>Презентация PowerPoint</vt:lpstr>
      <vt:lpstr>     Эффективность организации и проведения мероприятий оздоровительного характера</vt:lpstr>
      <vt:lpstr>Презентация PowerPoint</vt:lpstr>
      <vt:lpstr> Результаты участия обучающихся в конкурсах, соревнованиях</vt:lpstr>
      <vt:lpstr>Презентация PowerPoint</vt:lpstr>
      <vt:lpstr>Презентация PowerPoint</vt:lpstr>
      <vt:lpstr>Презентация PowerPoint</vt:lpstr>
      <vt:lpstr>     Наличие публикаций</vt:lpstr>
      <vt:lpstr>Презентация PowerPoint</vt:lpstr>
      <vt:lpstr>Презентация PowerPoint</vt:lpstr>
      <vt:lpstr>Презентация PowerPoint</vt:lpstr>
      <vt:lpstr> Наличие авторских программ, методических пособий</vt:lpstr>
      <vt:lpstr> Выступления на заседаниях методических советов, научно-практических конференциях,                семинарах, форумах</vt:lpstr>
      <vt:lpstr>Презентация PowerPoint</vt:lpstr>
      <vt:lpstr>Презентация PowerPoint</vt:lpstr>
      <vt:lpstr>Презентация PowerPoint</vt:lpstr>
      <vt:lpstr>Проведение мастер-классов, открытых занятий,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Общественная педагогическая активность педагога</vt:lpstr>
      <vt:lpstr>Презентация PowerPoint</vt:lpstr>
      <vt:lpstr>Экспертная деятельность</vt:lpstr>
      <vt:lpstr>Презентация PowerPoint</vt:lpstr>
      <vt:lpstr>Наставничество</vt:lpstr>
      <vt:lpstr>Презентация PowerPoint</vt:lpstr>
      <vt:lpstr>     Результаты участия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Степень осуществления просветительской деятельности</vt:lpstr>
      <vt:lpstr>Презентация PowerPoint</vt:lpstr>
      <vt:lpstr>     Участие педагога в профессиональных конкурсах</vt:lpstr>
      <vt:lpstr>Презентация PowerPoint</vt:lpstr>
      <vt:lpstr>Презентация PowerPoint</vt:lpstr>
      <vt:lpstr>Награды и поощрения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Gruppa 4</dc:creator>
  <cp:lastModifiedBy>stvospital</cp:lastModifiedBy>
  <cp:revision>99</cp:revision>
  <dcterms:created xsi:type="dcterms:W3CDTF">2023-02-08T04:08:16Z</dcterms:created>
  <dcterms:modified xsi:type="dcterms:W3CDTF">2023-09-18T05:44:06Z</dcterms:modified>
</cp:coreProperties>
</file>