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9" r:id="rId5"/>
    <p:sldId id="260" r:id="rId6"/>
    <p:sldId id="261" r:id="rId7"/>
    <p:sldId id="305" r:id="rId8"/>
    <p:sldId id="263" r:id="rId9"/>
    <p:sldId id="324" r:id="rId10"/>
    <p:sldId id="325" r:id="rId11"/>
    <p:sldId id="264" r:id="rId12"/>
    <p:sldId id="265" r:id="rId13"/>
    <p:sldId id="318" r:id="rId14"/>
    <p:sldId id="322" r:id="rId15"/>
    <p:sldId id="323" r:id="rId16"/>
    <p:sldId id="267" r:id="rId17"/>
    <p:sldId id="297" r:id="rId18"/>
    <p:sldId id="317" r:id="rId19"/>
    <p:sldId id="269" r:id="rId20"/>
    <p:sldId id="270" r:id="rId21"/>
    <p:sldId id="272" r:id="rId22"/>
    <p:sldId id="273" r:id="rId23"/>
    <p:sldId id="277" r:id="rId24"/>
    <p:sldId id="278" r:id="rId25"/>
    <p:sldId id="319" r:id="rId26"/>
    <p:sldId id="279" r:id="rId27"/>
    <p:sldId id="280" r:id="rId28"/>
    <p:sldId id="320" r:id="rId29"/>
    <p:sldId id="284" r:id="rId30"/>
    <p:sldId id="308" r:id="rId31"/>
    <p:sldId id="321" r:id="rId32"/>
    <p:sldId id="286" r:id="rId33"/>
    <p:sldId id="309" r:id="rId34"/>
    <p:sldId id="316" r:id="rId35"/>
  </p:sldIdLst>
  <p:sldSz cx="9144000" cy="5143500" type="screen16x9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117" d="100"/>
          <a:sy n="117" d="100"/>
        </p:scale>
        <p:origin x="57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4840"/>
            <a:ext cx="8228880" cy="39830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 hidden="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-66240" y="4989240"/>
            <a:ext cx="468720" cy="18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600" b="0" strike="noStrike" spc="-1">
                <a:solidFill>
                  <a:srgbClr val="984807"/>
                </a:solidFill>
                <a:latin typeface="Calibri"/>
                <a:ea typeface="DejaVu Sans"/>
              </a:rPr>
              <a:t>© Н.Н.Ф</a:t>
            </a:r>
            <a:r>
              <a:rPr lang="ru-RU" sz="600" b="0" strike="noStrike" spc="-1">
                <a:solidFill>
                  <a:srgbClr val="376092"/>
                </a:solidFill>
                <a:latin typeface="Calibri"/>
                <a:ea typeface="DejaVu Sans"/>
              </a:rPr>
              <a:t>.</a:t>
            </a:r>
            <a:endParaRPr lang="ru-RU" sz="6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457200" y="204840"/>
            <a:ext cx="822888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3sar.schoolrm.ru/sveden/employees/14544/261127/" TargetMode="Externa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539640" y="123480"/>
            <a:ext cx="7771680" cy="110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Министерство образования Республики Мордовия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79" name="CustomShape 2"/>
          <p:cNvSpPr/>
          <p:nvPr/>
        </p:nvSpPr>
        <p:spPr>
          <a:xfrm>
            <a:off x="539640" y="915480"/>
            <a:ext cx="6192000" cy="410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281"/>
              </a:spcBef>
            </a:pPr>
            <a:r>
              <a:rPr lang="ru-RU" sz="1400" b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ПОРТФОЛИО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err="1" smtClean="0">
                <a:solidFill>
                  <a:srgbClr val="000000"/>
                </a:solidFill>
                <a:latin typeface="Times New Roman"/>
                <a:ea typeface="DejaVu Sans"/>
              </a:rPr>
              <a:t>Бурлаковой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Натальи Алексеевны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,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воспитателя МАДОУ  «Центр развития ребенка – детский сад №13»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рождения:19.09.1975 г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.  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Профессиональное образование: высшее,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Мордовский государственный университет имени Н.П. Огарёва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Специальность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: «Филология»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Диплом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БВС 0398378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Дата выдачи: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25.06.2001</a:t>
            </a:r>
            <a:endParaRPr lang="ru-RU" sz="1400" b="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spc="-1" dirty="0" smtClean="0">
                <a:solidFill>
                  <a:srgbClr val="000000"/>
                </a:solidFill>
                <a:latin typeface="Times New Roman"/>
              </a:rPr>
              <a:t>Профессиональная переподготовка по программе «Дошкольное образование с основами гувернерского дела»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Общий трудовой </a:t>
            </a: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стаж: </a:t>
            </a:r>
            <a:r>
              <a:rPr lang="ru-RU" sz="1400" spc="-1" dirty="0" smtClean="0">
                <a:latin typeface="Times New Roman"/>
                <a:ea typeface="DejaVu Sans"/>
              </a:rPr>
              <a:t>11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Стаж педагогической работы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11 лет, в данной должности 8 лет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квалификационной категории: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Первая</a:t>
            </a:r>
            <a:endParaRPr lang="ru-RU" sz="1400" b="0" strike="noStrike" spc="-1" dirty="0" smtClean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r>
              <a:rPr lang="ru-RU" sz="14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ru-RU" sz="1400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Приказ №179 от 22.02.2019г.</a:t>
            </a:r>
            <a:endParaRPr lang="ru-RU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81"/>
              </a:spcBef>
            </a:pPr>
            <a:endParaRPr lang="ru-RU" sz="1400" b="0" strike="noStrike" spc="-1" dirty="0">
              <a:latin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24963"/>
            <a:ext cx="2380962" cy="3197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23478"/>
            <a:ext cx="3449899" cy="4876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95640" y="2067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Результаты участия воспитанников в: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-конкурсах;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-выставках;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-турнирах;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-соревнованиях;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-акциях;</a:t>
            </a:r>
            <a:r>
              <a:t/>
            </a:r>
            <a:br/>
            <a:r>
              <a:rPr lang="ru-RU" sz="3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-фестивалях.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"/>
          <a:stretch/>
        </p:blipFill>
        <p:spPr>
          <a:xfrm>
            <a:off x="539553" y="339502"/>
            <a:ext cx="3384376" cy="4659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09537"/>
            <a:ext cx="3295614" cy="47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35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3478"/>
            <a:ext cx="3494713" cy="4939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3377"/>
            <a:ext cx="3464838" cy="48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1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4840"/>
            <a:ext cx="6875639" cy="486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63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67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83518"/>
            <a:ext cx="6229680" cy="4404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9502"/>
            <a:ext cx="6660486" cy="47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9502"/>
            <a:ext cx="3242384" cy="45879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929" y="339502"/>
            <a:ext cx="3242384" cy="458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0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611640" y="18518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Выступления на заседаниях методических советов, научно-практических конференциях, педагогических секциях, форумах, радиопередачах (очно)</a:t>
            </a:r>
            <a:endParaRPr lang="ru-RU" sz="36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5899"/>
            <a:ext cx="3461263" cy="493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95640" y="1347480"/>
            <a:ext cx="8136800" cy="64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Представление инновационного педагогического опыта на сайте МАДОУ «Центр развития ребёнка-детский сад №13</a:t>
            </a:r>
            <a:r>
              <a:rPr lang="ru-RU" sz="3200" b="0" strike="noStrike" spc="-1" dirty="0" smtClean="0">
                <a:solidFill>
                  <a:srgbClr val="000000"/>
                </a:solidFill>
                <a:latin typeface="Times New Roman"/>
                <a:ea typeface="DejaVu Sans"/>
              </a:rPr>
              <a:t>»</a:t>
            </a:r>
          </a:p>
          <a:p>
            <a:pPr algn="ctr">
              <a:lnSpc>
                <a:spcPct val="100000"/>
              </a:lnSpc>
            </a:pPr>
            <a:endParaRPr lang="ru-RU" sz="32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3200" b="0" strike="noStrike" spc="-1" smtClean="0">
                <a:latin typeface="Arial"/>
                <a:hlinkClick r:id="rId2"/>
              </a:rPr>
              <a:t>https://ds13sar.schoolrm.ru/sveden/employees/14544/261127/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95640" y="1707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Проведение открытых занятий, мастер-классов, мероприятий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008" y="123478"/>
            <a:ext cx="3461263" cy="493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67640" y="163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Позитивные результаты работы с воспитанниками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3" y="51470"/>
            <a:ext cx="3461263" cy="49375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22" y="51470"/>
            <a:ext cx="3461264" cy="493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0227"/>
            <a:ext cx="3384376" cy="4827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6384"/>
            <a:ext cx="3436140" cy="49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215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395640" y="1275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Взаимодействие с родителями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377"/>
            <a:ext cx="3511733" cy="5009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0" y="51470"/>
            <a:ext cx="3497344" cy="4989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5659"/>
            <a:ext cx="3533966" cy="50412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09" y="58823"/>
            <a:ext cx="3510717" cy="50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6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251640" y="156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педагога в профессиональных конкурсах</a:t>
            </a:r>
            <a:r>
              <a:t/>
            </a:r>
            <a:br/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7781"/>
            <a:ext cx="3349072" cy="47359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23" y="216604"/>
            <a:ext cx="3266259" cy="465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467640" y="843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Участие в инновационной (экспериментальной) деятельности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3370"/>
            <a:ext cx="3464183" cy="49901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0250"/>
            <a:ext cx="3467456" cy="50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23640" y="14194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Награды и поощрения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1470"/>
            <a:ext cx="6985815" cy="493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902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39502"/>
            <a:ext cx="6515302" cy="460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8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585"/>
            <a:ext cx="3497344" cy="49890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1147"/>
            <a:ext cx="3451692" cy="4923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457200" y="20592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Наставничество</a:t>
            </a:r>
            <a:endParaRPr lang="ru-RU" sz="40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789"/>
            <a:ext cx="3533606" cy="5040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2869"/>
            <a:ext cx="3519055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6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467544" y="1347614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Наличие публикаций</a:t>
            </a:r>
            <a:endParaRPr lang="ru-RU" sz="4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3478"/>
            <a:ext cx="3493069" cy="49398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4858"/>
            <a:ext cx="3392118" cy="479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00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4840"/>
            <a:ext cx="3284223" cy="4644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7629"/>
            <a:ext cx="3338709" cy="47215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84168" y="4443958"/>
            <a:ext cx="648072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43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</TotalTime>
  <Words>167</Words>
  <Application>Microsoft Office PowerPoint</Application>
  <PresentationFormat>Экран (16:9)</PresentationFormat>
  <Paragraphs>27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Мечты</dc:title>
  <dc:subject/>
  <dc:creator>Администратор</dc:creator>
  <dc:description/>
  <cp:lastModifiedBy>Методист</cp:lastModifiedBy>
  <cp:revision>90</cp:revision>
  <dcterms:created xsi:type="dcterms:W3CDTF">2018-01-07T19:03:24Z</dcterms:created>
  <dcterms:modified xsi:type="dcterms:W3CDTF">2023-12-19T05:19:21Z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29</vt:i4>
  </property>
</Properties>
</file>