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Занятие по лепке в подготовительной группе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Тема: «Пасхальный сувенир»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57422" y="47148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rgbClr val="C00000"/>
                </a:solidFill>
              </a:rPr>
              <a:t>Подготовили :       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</a:rPr>
              <a:t>Маркелова О. Н., </a:t>
            </a:r>
          </a:p>
          <a:p>
            <a:pPr algn="r"/>
            <a:r>
              <a:rPr lang="ru-RU" sz="2400" b="1" i="1" dirty="0" err="1" smtClean="0">
                <a:solidFill>
                  <a:srgbClr val="C00000"/>
                </a:solidFill>
              </a:rPr>
              <a:t>Ингелевич</a:t>
            </a:r>
            <a:r>
              <a:rPr lang="ru-RU" sz="2400" b="1" i="1" dirty="0" smtClean="0">
                <a:solidFill>
                  <a:srgbClr val="C00000"/>
                </a:solidFill>
              </a:rPr>
              <a:t> Е. Ю.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продолжить знакомство детей с народным творчеством, народными обычаями , праздниками. Изготовление пасхального сувенира своими руками.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Совершенствовать умение лепить из пластилина.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Развивать мелкую моторику рук, фантазию, индивидуальные творческие способности, художественный вкус.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Воспитывать любовь к художественно-творческой деятельности, аккуратность, трудолюбие.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Предварительная работа</a:t>
            </a:r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беседы о празднике Пасхи;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рассматривание открыток, иллюстраций.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Материалы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пластилин, доски, стеки, салфетки, белый картон, ножницы, шаблон формы яйца, простой карандаш, иллюстрации с изображением пасхальных</a:t>
            </a:r>
            <a:r>
              <a:rPr lang="ru-RU" sz="2400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яиц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(для наглядности)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 descr="https://static.multikraski.ru/images/products/plastilin_multi-pulti_enot_na_aljaske_12_cvetov_18/mid/img-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928934"/>
            <a:ext cx="2000264" cy="1714512"/>
          </a:xfrm>
          <a:prstGeom prst="rect">
            <a:avLst/>
          </a:prstGeom>
          <a:noFill/>
        </p:spPr>
      </p:pic>
      <p:pic>
        <p:nvPicPr>
          <p:cNvPr id="31749" name="Picture 5" descr="http://uhu4kids.ru/images/applikacii/moduli/cvee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714752"/>
            <a:ext cx="2000264" cy="1535917"/>
          </a:xfrm>
          <a:prstGeom prst="rect">
            <a:avLst/>
          </a:prstGeom>
          <a:noFill/>
        </p:spPr>
      </p:pic>
      <p:pic>
        <p:nvPicPr>
          <p:cNvPr id="31751" name="Picture 7" descr="https://thumbs.dreamstime.com/b/%D1%81%D0%BE%D0%B1%D1%80%D0%B0%D0%BD%D0%B8%D0%B5-eggs-%D0%B2%D0%B5%D0%BA%D1%82%D0%BE%D1%80-86008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08" y="4286256"/>
            <a:ext cx="221461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0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Ребята, как вы думаете, о каком православном празднике мы сегодня будем говорить? Какой светлый праздник мы скоро будем отмечать?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Пасха!)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Правильно, Пасху в этом году мы отмечаем 19 апреля и вся последующая неделя также считается праздничной – Пасхальной!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Пасха – самый главный православный праздник, день воскрешения Иисуса Христа, когда люди освобождаются от всего дурного. Это праздник надежды на будущее, радость, победа Добра над Злом.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Пасха - это день всеобщего равенства, любви и милосердия. Люди приветствовали друг друга словами «Христос воскрес», в ответ звучало «Воистину воскрес», трижды целовались, дарили друг другу яйца.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0011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Яйцо – это маленькое чудо, это символ жизни. Обычай красить яйца - уходит корнями в древность. Раньше считалось красное яйцо – символ солнца, нового дела, новой жизни. Яиц надо было изготовить много – для подарков родным и близким, для игр.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самое главное, что вы должны запомнить, Пасха – день всеобщего равенства, любви и милосердия.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Давайте теперь рассмотрим наши иллюстрации, посвященные празднику Пасхи.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5" descr="https://avatars.mds.yandex.net/get-pdb/1639023/a4121368-d724-4240-8740-33be474a245a/s1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41" y="2928934"/>
            <a:ext cx="5000659" cy="3750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61436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 началом продуктивной деятельности  не забываем о разминке:)</a:t>
            </a:r>
            <a:endParaRPr lang="ru-RU" sz="2400" b="1" i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Физкультминутка:</a:t>
            </a: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 2, 3, 4, 5 –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Надо нам присесть и встать.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Руки развести пошире.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Наклониться – 3, 4.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на месте поскакать.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носок, потом на пятку.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мы делаем зарядку.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s://avatars.mds.yandex.net/get-zen_doc/1912454/pub_5cc14f390cd8fa00b29a15c4_5cc150363d89f500b3cec306/scale_1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00372"/>
            <a:ext cx="4667219" cy="3500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0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Ребята, присаживайтесь на места, приступим к украшению наших яиц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начала мы обведем шаблон яйца на белом картоне и вырежем заготовку.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нашей заготовке мы можем нарисовать любые узоры, чтобы нам легче было украсить наше пасхальное яйцо. </a:t>
            </a:r>
          </a:p>
        </p:txBody>
      </p:sp>
      <p:pic>
        <p:nvPicPr>
          <p:cNvPr id="14339" name="Picture 3" descr="https://avatars.mds.yandex.net/get-pdb/1383054/d03a1db5-71ad-4d80-82e2-85e0f3e689f6/s1200?webp=fal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3238">
            <a:off x="6284599" y="3084604"/>
            <a:ext cx="2357454" cy="3350065"/>
          </a:xfrm>
          <a:prstGeom prst="rect">
            <a:avLst/>
          </a:prstGeom>
          <a:noFill/>
        </p:spPr>
      </p:pic>
      <p:pic>
        <p:nvPicPr>
          <p:cNvPr id="14341" name="Picture 5" descr="https://thumbs.dreamstime.com/b/%D0%BE%D1%82%D1%80%D0%B5%D0%B6%D1%8C%D1%82%D0%B5-%D0%B2%D0%BD%D0%B5-%D1%84%D0%BE%D1%80%D0%BC%D1%83-%D0%BF%D1%80%D1%8F%D0%BC%D0%BE%D1%83%D0%B3%D0%BE%D0%BB%D1%8C%D0%BD%D0%B8%D0%BA%D0%B0-%D1%82%D0%B0%D0%BB%D0%BE%D0%BD%D0%B0-%D1%81-%D0%BD%D0%BE%D0%B6%D0%BD%D0%B8%D1%86%D0%B0%D0%BC%D0%B8-%D1%82%D0%B0%D0%BA%D0%B6%D0%B5-%D0%B2%D0%B5%D0%BA%D1%82%D0%BE%D1%80-1139142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65147">
            <a:off x="3724829" y="3058911"/>
            <a:ext cx="2286016" cy="3221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Детям на выбор предлагаются варианты украшения яйца. Как только у нас это получилось, мы должны потереть руки влажной салфеткой, для того чтобы пластилин не прилипал к рукам. Теперь берем пластилин любого понравившегося цвета и делаем фона для яйца, которое 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дальнейшем будем 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украшать узорами. Далее любым понравившимся цветом </a:t>
            </a: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украшаем.</a:t>
            </a: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67335"/>
            <a:ext cx="6715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Давайте посмотрим, что у нас получилось. </a:t>
            </a:r>
            <a:endParaRPr lang="ru-RU" sz="24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www.maam.ru/images/users/photos/medium/7667ed3c547080f8591fbe7790f454b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857628"/>
            <a:ext cx="4572032" cy="272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wallpapersafari.com/7/50/37WL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42965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 детям :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каком празднике мы сегодня говорили?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принято дарить друг другу на этот праздник?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нового вы сегодня узнали?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Чему научились?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СПАСИБО ЗА ВНИМАНИЕ!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321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Занятие по лепке в подготовительной группе Тема: «Пасхальный сувенир»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лепке в подготовительной группе Тема: «Пасхальный сувенир»</dc:title>
  <dc:creator>Пользователь</dc:creator>
  <cp:lastModifiedBy>Пользователь</cp:lastModifiedBy>
  <cp:revision>8</cp:revision>
  <dcterms:created xsi:type="dcterms:W3CDTF">2020-04-14T05:21:00Z</dcterms:created>
  <dcterms:modified xsi:type="dcterms:W3CDTF">2020-04-14T07:18:01Z</dcterms:modified>
</cp:coreProperties>
</file>