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83" r:id="rId5"/>
    <p:sldId id="28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D155-B270-4B0E-84D2-E14B71F26CA6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5448-3DD0-4382-A29B-567119745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5448-3DD0-4382-A29B-5671197454B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МБДОУ«Ромодановский детский сад комбинированного вида»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 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i="1" dirty="0" smtClean="0">
                <a:solidFill>
                  <a:srgbClr val="002060"/>
                </a:solidFill>
              </a:rPr>
              <a:t>Учебно-методический материал с элементами  изобразительной деятельности в средней группе. </a:t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 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5300" b="1" i="1" dirty="0" smtClean="0">
                <a:solidFill>
                  <a:srgbClr val="C00000"/>
                </a:solidFill>
              </a:rPr>
              <a:t>«</a:t>
            </a:r>
            <a:r>
              <a:rPr lang="ru-RU" sz="5300" b="1" i="1" dirty="0" err="1" smtClean="0">
                <a:solidFill>
                  <a:srgbClr val="C00000"/>
                </a:solidFill>
              </a:rPr>
              <a:t>Карлсон</a:t>
            </a:r>
            <a:r>
              <a:rPr lang="ru-RU" sz="5300" b="1" i="1" dirty="0" smtClean="0">
                <a:solidFill>
                  <a:srgbClr val="C00000"/>
                </a:solidFill>
              </a:rPr>
              <a:t> ищет краски»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                                </a:t>
            </a:r>
            <a:r>
              <a:rPr lang="ru-RU" dirty="0" smtClean="0"/>
              <a:t>                                                       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1800" dirty="0" smtClean="0"/>
              <a:t>                                                      </a:t>
            </a:r>
            <a:r>
              <a:rPr lang="ru-RU" sz="1800" dirty="0" smtClean="0"/>
              <a:t>            </a:t>
            </a:r>
            <a:r>
              <a:rPr lang="ru-RU" sz="1800" dirty="0" smtClean="0">
                <a:solidFill>
                  <a:srgbClr val="002060"/>
                </a:solidFill>
              </a:rPr>
              <a:t>Подготовила: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2020г. 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Воспитатель: Петрова Е.В.,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. 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6047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Но вот и следующее препятствие – речка.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А почему в речке плавают белые рыбки?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AM_1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572032"/>
          </a:xfrm>
        </p:spPr>
      </p:pic>
      <p:pic>
        <p:nvPicPr>
          <p:cNvPr id="6" name="Содержимое 5" descr="SAM_1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423455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Сейчас мы раскрасим рыбок в разные цвета с помощью поролона и красок.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AM_1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3352017"/>
          </a:xfrm>
        </p:spPr>
      </p:pic>
      <p:pic>
        <p:nvPicPr>
          <p:cNvPr id="6" name="Содержимое 5" descr="SAM_17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423455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Ваши глазки устали ? Сделаем гимнастику для глаз.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SAM_1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3423455"/>
          </a:xfrm>
        </p:spPr>
      </p:pic>
      <p:pic>
        <p:nvPicPr>
          <p:cNvPr id="6" name="Содержимое 5" descr="SAM_1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3566331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А теперь разложим рыбки так , чтобы они лежали чередуясь зелёная с жёлтой.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SAM_17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5926"/>
            <a:ext cx="4038600" cy="3423455"/>
          </a:xfrm>
        </p:spPr>
      </p:pic>
      <p:pic>
        <p:nvPicPr>
          <p:cNvPr id="7" name="Содержимое 6" descr="SAM_176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28802"/>
            <a:ext cx="4038600" cy="3280579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Отгадай загадку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14356"/>
            <a:ext cx="5111750" cy="41891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картине море ясным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Нарисуем мы с тобой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 его закрасим краской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Как обычно-………….(</a:t>
            </a:r>
            <a:r>
              <a:rPr lang="ru-RU" sz="2800" dirty="0" err="1" smtClean="0">
                <a:solidFill>
                  <a:srgbClr val="002060"/>
                </a:solidFill>
              </a:rPr>
              <a:t>голубой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7772400" cy="785818"/>
          </a:xfrm>
        </p:spPr>
        <p:txBody>
          <a:bodyPr>
            <a:noAutofit/>
          </a:bodyPr>
          <a:lstStyle/>
          <a:p>
            <a:r>
              <a:rPr lang="ru-RU" sz="4000" b="0" i="1" dirty="0" smtClean="0">
                <a:solidFill>
                  <a:srgbClr val="FF0000"/>
                </a:solidFill>
              </a:rPr>
              <a:t>  </a:t>
            </a:r>
            <a:r>
              <a:rPr lang="ru-RU" sz="3200" b="0" i="1" dirty="0" smtClean="0">
                <a:solidFill>
                  <a:srgbClr val="FF0000"/>
                </a:solidFill>
                <a:latin typeface="+mn-lt"/>
              </a:rPr>
              <a:t>Интересно, а яблоки почему белые?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928670"/>
            <a:ext cx="7772400" cy="785818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 smtClean="0">
                <a:solidFill>
                  <a:srgbClr val="FF0000"/>
                </a:solidFill>
              </a:rPr>
              <a:t>Я нашёл красную краску!</a:t>
            </a:r>
            <a:endParaRPr lang="ru-RU" sz="4000" dirty="0"/>
          </a:p>
        </p:txBody>
      </p:sp>
      <p:pic>
        <p:nvPicPr>
          <p:cNvPr id="5" name="Содержимое 4" descr="SAM_177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038600" cy="3422650"/>
          </a:xfrm>
        </p:spPr>
      </p:pic>
      <p:pic>
        <p:nvPicPr>
          <p:cNvPr id="6" name="Содержимое 5" descr="SAM_177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3279775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Сейчас мы подумаем, как же без кисточек раскрасить яблочки?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3637769"/>
          </a:xfrm>
        </p:spPr>
      </p:pic>
      <p:pic>
        <p:nvPicPr>
          <p:cNvPr id="6" name="Содержимое 5" descr="SAM_17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3494893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Выход есть! Сомнём бумажки и раскрасим яблочки комочками смятой бумаги.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SAM_17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4488"/>
            <a:ext cx="4038600" cy="3494893"/>
          </a:xfrm>
        </p:spPr>
      </p:pic>
      <p:pic>
        <p:nvPicPr>
          <p:cNvPr id="7" name="Содержимое 6" descr="SAM_177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4038600" cy="342345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Вот какие красивые получились наши яблочки.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3280579"/>
          </a:xfrm>
        </p:spPr>
      </p:pic>
      <p:pic>
        <p:nvPicPr>
          <p:cNvPr id="6" name="Содержимое 5" descr="SAM_17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349489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2400" cy="1214446"/>
          </a:xfrm>
        </p:spPr>
        <p:txBody>
          <a:bodyPr>
            <a:noAutofit/>
          </a:bodyPr>
          <a:lstStyle/>
          <a:p>
            <a:pPr algn="r"/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b="0" i="1" dirty="0" smtClean="0">
                <a:solidFill>
                  <a:srgbClr val="FF0000"/>
                </a:solidFill>
              </a:rPr>
              <a:t>Ура! Я справился! (жонглирует тремя «апельсинами»)</a:t>
            </a:r>
            <a:endParaRPr lang="ru-RU" sz="3600" b="0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7772400" cy="69214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А это испытание для </a:t>
            </a:r>
            <a:r>
              <a:rPr lang="ru-RU" sz="4000" i="1" dirty="0" err="1" smtClean="0">
                <a:solidFill>
                  <a:srgbClr val="FF0000"/>
                </a:solidFill>
              </a:rPr>
              <a:t>Карлсона</a:t>
            </a:r>
            <a:r>
              <a:rPr lang="ru-RU" sz="4000" i="1" dirty="0" smtClean="0">
                <a:solidFill>
                  <a:srgbClr val="FF0000"/>
                </a:solidFill>
              </a:rPr>
              <a:t>.</a:t>
            </a:r>
            <a:endParaRPr lang="ru-RU" sz="4000" dirty="0"/>
          </a:p>
        </p:txBody>
      </p:sp>
      <p:pic>
        <p:nvPicPr>
          <p:cNvPr id="7" name="Содержимое 6" descr="SAM_18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038600" cy="3494088"/>
          </a:xfrm>
        </p:spPr>
      </p:pic>
      <p:pic>
        <p:nvPicPr>
          <p:cNvPr id="12" name="Содержимое 11" descr="SAM_179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4038600" cy="3494088"/>
          </a:xfr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543956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И в десять лет, и в семь и в пять                                                                         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Все дети  любят рисовать.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И каждый смело нарисует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Всё, что его интересует.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Всё вызывает интерес: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Далёкий космос, ближний лес,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Цветы, машины, сказки, пляски…..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Всё нарисуем! Были б краски,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Да лист бумаги на столе,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Да мир в семье и на Земле.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В.Берестов.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ЦЕЛЬ: Привлечь детей к изобразительному искусству, сделать их активными участниками       развлечения.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ЗАДАЧИ: </a:t>
            </a:r>
          </a:p>
          <a:p>
            <a:pPr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Образовательные</a:t>
            </a:r>
            <a:r>
              <a:rPr lang="ru-RU" sz="6400" dirty="0" smtClean="0">
                <a:solidFill>
                  <a:srgbClr val="002060"/>
                </a:solidFill>
              </a:rPr>
              <a:t>: формировать творческие способности средствами нетрадиционных техник рисования; закреплять знания о цвете.;  учить отгадывать загадки.</a:t>
            </a:r>
          </a:p>
          <a:p>
            <a:pPr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Развивающая</a:t>
            </a:r>
            <a:r>
              <a:rPr lang="ru-RU" sz="6400" dirty="0" smtClean="0">
                <a:solidFill>
                  <a:srgbClr val="002060"/>
                </a:solidFill>
              </a:rPr>
              <a:t> : развивать внимание,  мышление в процессе развлечения.</a:t>
            </a:r>
          </a:p>
          <a:p>
            <a:pPr>
              <a:buNone/>
            </a:pPr>
            <a:r>
              <a:rPr lang="ru-RU" sz="6400" i="1" dirty="0" smtClean="0">
                <a:solidFill>
                  <a:srgbClr val="002060"/>
                </a:solidFill>
              </a:rPr>
              <a:t>Воспитательные</a:t>
            </a:r>
            <a:r>
              <a:rPr lang="ru-RU" sz="6400" dirty="0" smtClean="0">
                <a:solidFill>
                  <a:srgbClr val="002060"/>
                </a:solidFill>
              </a:rPr>
              <a:t>: формировать положительный настрой, радостное чувство от совместного мероприятия,  желания активно участвовать; воспитывать самостоятельность; формировать навыки коллективной работы; доброжелательное отношение друг к другу.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42873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Краски нашли. Справились со всеми трудностями . Тогда в путь.</a:t>
            </a:r>
            <a:endParaRPr lang="ru-RU" sz="3200" dirty="0"/>
          </a:p>
        </p:txBody>
      </p:sp>
      <p:pic>
        <p:nvPicPr>
          <p:cNvPr id="5" name="Содержимое 4" descr="SAM_1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64347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Скок, скок, прыгаем дружок!                                                                                                                          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Скок, скок, с пятки на носок.                                                                                                                          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Скок, скок, с красками идём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очень дружно нашу песенку поём!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2873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Подарки от </a:t>
            </a:r>
            <a:r>
              <a:rPr lang="ru-RU" sz="3600" i="1" dirty="0" err="1" smtClean="0">
                <a:solidFill>
                  <a:srgbClr val="0070C0"/>
                </a:solidFill>
              </a:rPr>
              <a:t>Карлсона</a:t>
            </a:r>
            <a:r>
              <a:rPr lang="ru-RU" sz="4000" i="1" dirty="0" smtClean="0">
                <a:solidFill>
                  <a:srgbClr val="0070C0"/>
                </a:solidFill>
              </a:rPr>
              <a:t>.</a:t>
            </a:r>
            <a:endParaRPr lang="ru-RU" sz="4000" dirty="0"/>
          </a:p>
        </p:txBody>
      </p:sp>
      <p:pic>
        <p:nvPicPr>
          <p:cNvPr id="5" name="Рисунок 4" descr="SAM_18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Встреча с </a:t>
            </a:r>
            <a:r>
              <a:rPr lang="ru-RU" i="1" dirty="0" err="1" smtClean="0">
                <a:solidFill>
                  <a:srgbClr val="FF0000"/>
                </a:solidFill>
              </a:rPr>
              <a:t>Карлсоном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4554"/>
            <a:ext cx="4038600" cy="3500462"/>
          </a:xfrm>
        </p:spPr>
      </p:pic>
      <p:pic>
        <p:nvPicPr>
          <p:cNvPr id="6" name="Содержимое 5" descr="SAM_17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3352017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ak-namalyuvati-karlsona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7" y="714356"/>
            <a:ext cx="5321308" cy="4572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043362" cy="56975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Здравствуйте , ребята!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 повесили носы,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Загрустили ,малыши?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 пропеллер заведу,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Прямо с крыши к вам приду.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Плюшки где, варенье , торт?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Карлсон</a:t>
            </a:r>
            <a:r>
              <a:rPr lang="ru-RU" sz="2400" dirty="0" smtClean="0">
                <a:solidFill>
                  <a:srgbClr val="002060"/>
                </a:solidFill>
              </a:rPr>
              <a:t> живо всё сметёт.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потом шалить, за мной!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Я ужасно заводной!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6615130" cy="1500198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rgbClr val="C00000"/>
                </a:solidFill>
              </a:rPr>
              <a:t>Карлсон</a:t>
            </a:r>
            <a:r>
              <a:rPr lang="ru-RU" sz="3200" i="1" dirty="0" smtClean="0">
                <a:solidFill>
                  <a:srgbClr val="C00000"/>
                </a:solidFill>
              </a:rPr>
              <a:t> озвучивает свою проблему - у него пропали краски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AM_1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6615130" cy="4286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43050"/>
            <a:ext cx="1114404" cy="448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M_1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71546"/>
            <a:ext cx="5111750" cy="3831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008313" cy="562612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Скок, скок, прыгаем дружок!                                                                                                                          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Скок, скок, с пятки на носок.                                                                                                                          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Скок, скок, дружно мы идём                                                                                                                              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И наши  краски обязательно найдём!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Отправляемся в путешествие.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3352017"/>
          </a:xfrm>
        </p:spPr>
      </p:pic>
      <p:pic>
        <p:nvPicPr>
          <p:cNvPr id="6" name="Содержимое 5" descr="SAM_1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42345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Доехали до ручейка . Подумаем , как достать краски?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SAM_1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3280579"/>
          </a:xfrm>
        </p:spPr>
      </p:pic>
      <p:pic>
        <p:nvPicPr>
          <p:cNvPr id="8" name="Содержимое 7" descr="SAM_17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335201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Перепрыгнем через ручеёк…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M_17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357586"/>
          </a:xfrm>
        </p:spPr>
      </p:pic>
      <p:pic>
        <p:nvPicPr>
          <p:cNvPr id="6" name="Содержимое 5" descr="SAM_1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3423455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347</Words>
  <Application>Microsoft Office PowerPoint</Application>
  <PresentationFormat>Экран (4:3)</PresentationFormat>
  <Paragraphs>68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       МБДОУ«Ромодановский детский сад комбинированного вида»   Презентация  Учебно-методический материал с элементами  изобразительной деятельности в средней группе.    «Карлсон ищет краски»                                                                                                                                                               Подготовила:                                                                                   2020г.                                   Воспитатель: Петрова Е.В., .                                                                                                                  </vt:lpstr>
      <vt:lpstr>Слайд 2</vt:lpstr>
      <vt:lpstr>Встреча с Карлсоном</vt:lpstr>
      <vt:lpstr>Слайд 4</vt:lpstr>
      <vt:lpstr>Карлсон озвучивает свою проблему - у него пропали краски</vt:lpstr>
      <vt:lpstr>Слайд 6</vt:lpstr>
      <vt:lpstr>Отправляемся в путешествие.</vt:lpstr>
      <vt:lpstr>Доехали до ручейка . Подумаем , как достать краски?</vt:lpstr>
      <vt:lpstr>Перепрыгнем через ручеёк…</vt:lpstr>
      <vt:lpstr>Но вот и следующее препятствие – речка. А почему в речке плавают белые рыбки?</vt:lpstr>
      <vt:lpstr>Сейчас мы раскрасим рыбок в разные цвета с помощью поролона и красок.</vt:lpstr>
      <vt:lpstr>Ваши глазки устали ? Сделаем гимнастику для глаз.</vt:lpstr>
      <vt:lpstr>А теперь разложим рыбки так , чтобы они лежали чередуясь зелёная с жёлтой.</vt:lpstr>
      <vt:lpstr>Отгадай загадку</vt:lpstr>
      <vt:lpstr>  Интересно, а яблоки почему белые? </vt:lpstr>
      <vt:lpstr>Сейчас мы подумаем, как же без кисточек раскрасить яблочки?</vt:lpstr>
      <vt:lpstr>Выход есть! Сомнём бумажки и раскрасим яблочки комочками смятой бумаги. </vt:lpstr>
      <vt:lpstr>Вот какие красивые получились наши яблочки.</vt:lpstr>
      <vt:lpstr> Ура! Я справился! (жонглирует тремя «апельсинами»)</vt:lpstr>
      <vt:lpstr>Краски нашли. Справились со всеми трудностями . Тогда в путь.</vt:lpstr>
      <vt:lpstr>Подарки от Карлсона.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47</cp:revision>
  <dcterms:created xsi:type="dcterms:W3CDTF">2013-03-16T18:01:09Z</dcterms:created>
  <dcterms:modified xsi:type="dcterms:W3CDTF">2023-05-23T21:11:31Z</dcterms:modified>
</cp:coreProperties>
</file>