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45BB-4B31-4091-B538-58E509728FAB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E28E-E26A-4CFE-8589-FC825E147D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124744"/>
            <a:ext cx="7356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«Золотые руки БАБУШКИ!»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porgi.ru/wp-content/uploads/2019/02/%D0%BC%D0%B0%D1%81%D1%82%D0%B5%D1%80%D0%B8%D1%86%D0%B0-%D0%B1%D0%B0%D0%B1%D1%83%D1%88%D0%BA%D0%B5-%D0%BE%D1%82-%D0%B2%D0%BD%D1%83%D1%87%D0%BA%D0%B8-%D0%BD%D0%B0-%D0%B4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3816424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5805264"/>
            <a:ext cx="85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выполнила: воспитатель </a:t>
            </a:r>
            <a:r>
              <a:rPr lang="ru-RU" dirty="0" err="1" smtClean="0"/>
              <a:t>Кудашкина</a:t>
            </a:r>
            <a:r>
              <a:rPr lang="ru-RU" dirty="0" smtClean="0"/>
              <a:t> Л. 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77281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Бабушкины руки!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с бабушкой своею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Дружу давным-давно.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Она во всех затеях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 мною заодно.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с ней не знаю скуки,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все мне любо в ней,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 бабушкины руки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Люблю всего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сильней.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1560" y="246644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учебного года в нашем дошкольном учреждении  проходит много мероприятий. Более значимым стал месячник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Пожилых людей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Программа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получилась насыщенной и очень интересной.  В рамках месячника оформлялась выставка « Золотые руки бабушки».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0191023_144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60648"/>
            <a:ext cx="4661687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1023_143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06614">
            <a:off x="5453468" y="3716253"/>
            <a:ext cx="3139374" cy="232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91023_144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68286">
            <a:off x="5609389" y="742398"/>
            <a:ext cx="2892082" cy="214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1023_1442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99068">
            <a:off x="800826" y="3618295"/>
            <a:ext cx="2075980" cy="279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59832" y="3933056"/>
            <a:ext cx="286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№ 5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91023_142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411760" y="404664"/>
            <a:ext cx="4324912" cy="320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91023_143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50278" y="3415968"/>
            <a:ext cx="2595804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91023_143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733862" y="3995331"/>
            <a:ext cx="2120761" cy="2860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1023_1431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3336" y="980728"/>
            <a:ext cx="1848345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191023_1432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12341">
            <a:off x="31897" y="827708"/>
            <a:ext cx="2843808" cy="2108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992" y="3645024"/>
            <a:ext cx="22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№ 6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91023_143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571233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91023_143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360082" y="840720"/>
            <a:ext cx="3373018" cy="2500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1023_143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30209" y="3726977"/>
            <a:ext cx="2420888" cy="3265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36096" y="3573016"/>
            <a:ext cx="22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 7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91023_143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2801"/>
            <a:ext cx="3456384" cy="4508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91023_143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32656"/>
            <a:ext cx="3043228" cy="4104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191023_143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717032"/>
            <a:ext cx="2328855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908720"/>
            <a:ext cx="25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Группа № 9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91023_175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8639"/>
            <a:ext cx="3096344" cy="4176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0191023_175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248902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1023_1757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76672"/>
            <a:ext cx="2328854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20191023_1758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501008"/>
            <a:ext cx="2520280" cy="3399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87824" y="5013176"/>
            <a:ext cx="2455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 10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91023_142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3610214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191023_142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084168" y="476672"/>
            <a:ext cx="2852302" cy="211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1023_142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420888"/>
            <a:ext cx="2699792" cy="2001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91023_142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5940152" y="4576200"/>
            <a:ext cx="2830514" cy="209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23928" y="908720"/>
            <a:ext cx="286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№ 11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677265/688924db-2c26-4eb5-971b-7c5b9ed4fb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8</cp:revision>
  <dcterms:created xsi:type="dcterms:W3CDTF">2019-10-24T07:35:27Z</dcterms:created>
  <dcterms:modified xsi:type="dcterms:W3CDTF">2019-10-24T08:47:04Z</dcterms:modified>
</cp:coreProperties>
</file>