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1D62C-06FC-4E76-82A2-64558EB9B3F6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70B2-E160-42BA-BF87-A590800280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7261_html_578a1bdb - ÐÐÐ¢Ð¬ Ð Ð ÐÐÐÐ¡Ð¢Ð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476672"/>
            <a:ext cx="4861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Дождик </a:t>
            </a:r>
            <a:r>
              <a:rPr lang="ru-RU" b="1" dirty="0">
                <a:solidFill>
                  <a:srgbClr val="FF0000"/>
                </a:solidFill>
              </a:rPr>
              <a:t>капает с утра,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Не гуляет детвора.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Спряталось за тучку солнце,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Мы кричим ему в оконце: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"Выходи, давай скорей,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Нам с тобой всем веселей.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Станем дружно мы играть,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Ты нам будешь помогать!"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692696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нашей группе № 5, мы решили разукрасить окна, что бы осенняя пора не наводила на нас грусть и тоску. Вот такие окошки нас теперь встречают утром и провожает вечером</a:t>
            </a:r>
          </a:p>
          <a:p>
            <a:endParaRPr lang="ru-RU" dirty="0"/>
          </a:p>
        </p:txBody>
      </p:sp>
      <p:pic>
        <p:nvPicPr>
          <p:cNvPr id="8" name="Рисунок 7" descr="IMG_20191023_1751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501008"/>
            <a:ext cx="2328855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G_20191023_1752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2708920"/>
            <a:ext cx="2542414" cy="3428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_20191023_1754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3212976"/>
            <a:ext cx="2326391" cy="3137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7261_html_578a1bdb - ÐÐÐ¢Ð¬ Ð Ð ÐÐÐÐ¡Ð¢Ð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38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2</cp:revision>
  <dcterms:created xsi:type="dcterms:W3CDTF">2019-10-24T08:48:39Z</dcterms:created>
  <dcterms:modified xsi:type="dcterms:W3CDTF">2019-10-24T09:02:30Z</dcterms:modified>
</cp:coreProperties>
</file>