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189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E9CE-CF90-4EA3-98D8-66E86103812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0C98-6CE8-416F-B625-694C82697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CFD57C-162D-434E-BCAD-81D346DA3C0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494DDD-78F5-46EE-BA1B-600ED2B432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9750" advClick="0" advTm="0"/>
    </mc:Choice>
    <mc:Fallback>
      <p:transition spd="slow" advClick="0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620688"/>
            <a:ext cx="5472608" cy="24482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Образовательный проект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«Педагог и Наставник»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611607"/>
            <a:ext cx="2590056" cy="11997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Подготовила: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воспитатель Долгаева Марина Васильевна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987">
        <p:blinds dir="vert"/>
      </p:transition>
    </mc:Choice>
    <mc:Fallback>
      <p:transition spd="slow" advClick="0" advTm="298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9"/>
            <a:ext cx="7344816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Возможности </a:t>
            </a:r>
            <a:r>
              <a:rPr lang="ru-RU" dirty="0" err="1"/>
              <a:t>сказкотерапии</a:t>
            </a:r>
            <a:r>
              <a:rPr lang="ru-RU" dirty="0"/>
              <a:t> уникальны в педагогической деятельности, поскольку никакой иной вид деятельности не может обеспечить такого комплексного воздействия на речевую сферу ребенка.</a:t>
            </a:r>
          </a:p>
          <a:p>
            <a:r>
              <a:rPr lang="ru-RU" dirty="0"/>
              <a:t>  </a:t>
            </a:r>
            <a:r>
              <a:rPr lang="ru-RU" dirty="0" smtClean="0"/>
              <a:t>           В </a:t>
            </a:r>
            <a:r>
              <a:rPr lang="ru-RU" dirty="0"/>
              <a:t>итоге применения </a:t>
            </a:r>
            <a:r>
              <a:rPr lang="ru-RU" dirty="0" err="1"/>
              <a:t>сказкотерапии</a:t>
            </a:r>
            <a:r>
              <a:rPr lang="ru-RU" dirty="0"/>
              <a:t>, как эффективного метода в логопедии для развития речи, ребёнок приобретает немало новых, не свойственных именно своему характеру черт, такие как творчество, активность, эмоциональность, самостоятельность.</a:t>
            </a:r>
          </a:p>
          <a:p>
            <a:r>
              <a:rPr lang="ru-RU" dirty="0" smtClean="0"/>
              <a:t>           </a:t>
            </a:r>
            <a:r>
              <a:rPr lang="ru-RU" dirty="0"/>
              <a:t>  Работа со сказкой на уровнях слова, художественного образа и системы знаний о мире и о себе, позволяет формировать у дошкольника активный речевой запас, развивать вербальное (сочинение сказки) и невербальное воображение (иллюстрация к сказке), которое является основой творческих способностей, умение выделять проблему, актуализированную в сказке, интегрировать сказочный урок в свою «копилку жизненных ситуаций», понимать эмоциональные состояния окружающих и создавать собственные метафоры, основанные на синтезе сказочного материала и эмоционального опыта ребенка.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69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7262">
        <p14:reveal/>
      </p:transition>
    </mc:Choice>
    <mc:Fallback>
      <p:transition spd="slow" advClick="0" advTm="172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7632848" cy="223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Воспитатель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это тот самый взрослый, который  до самой школы будет ответственен за то, чтобы маленький Человек узнавал как это - быть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счастливым.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адо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уметь слышать, понимать ребенка с его правом на собственные решения и границы и научить его тому же в отношении себя и окружающих его людей.  Стать наставником для своих дошколят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Наставник сам должен быть таким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каким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он хочет сделать  своего воспитанника.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6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129">
        <p14:prism isContent="1"/>
      </p:transition>
    </mc:Choice>
    <mc:Fallback>
      <p:transition spd="slow" advClick="0" advTm="17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70" y="2564904"/>
            <a:ext cx="5120342" cy="38249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152029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Сказкотерапия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– это 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метод, использующий сказочную форму для речевого развития личности, расширения сознания и совершенствования взаимодействия через речь с окружающим миром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2029"/>
            <a:ext cx="33843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Придя работать в детский сад, я встретилась с такой проблемой, что  большое количество детей имеют недостаточный уровень речевого развития. В настоящее время всё чаще у детей наблюдаются следующие проблемы: скудный словарный запас, неумение согласовывать слова в предложении, неспособность построить монолог: рассказ на предложенную тему, пересказ текста.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Поэтому передо мной  встала задача научить детей связно, последовательно, грамматически правильно излагать свои мысли, рассказывать о различных событиях из окружающей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734462424"/>
      </p:ext>
    </p:extLst>
  </p:cSld>
  <p:clrMapOvr>
    <a:masterClrMapping/>
  </p:clrMapOvr>
  <p:transition spd="slow" advClick="0" advTm="19636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0192" y="571902"/>
            <a:ext cx="2520280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Задачи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сказкотерапии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Развивать речь детей;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Выявить и поддержать творческие способности;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Снизить уровень тревожности и агрессивности;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Развивать способности к естественной коммуникации;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Формировать умение преодолевать трудности и страхи;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Формировать навыки конструктивного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      выражения эмоций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2319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9797">
        <p:split orient="vert"/>
      </p:transition>
    </mc:Choice>
    <mc:Fallback>
      <p:transition spd="slow" advClick="0" advTm="97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6176" y="476672"/>
            <a:ext cx="4968552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РППС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Пальчиковый театр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69" y="2780928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" y="1412776"/>
            <a:ext cx="432048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918526"/>
            <a:ext cx="2016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«Колобок»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149" y="1884935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«Репка»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73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668">
        <p:split orient="vert"/>
      </p:transition>
    </mc:Choice>
    <mc:Fallback>
      <p:transition spd="slow" advClick="0" advTm="116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524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Шапочки,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маски,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ширмы для кукольного театра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8" y="2348880"/>
            <a:ext cx="4248472" cy="3186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95" y="2348880"/>
            <a:ext cx="392392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10951"/>
    </mc:Choice>
    <mc:Fallback>
      <p:transition spd="slow" advClick="0" advTm="109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Деревянные персонажи людей и животных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8" y="1399084"/>
            <a:ext cx="3384376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606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Книжный уголок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«Наши сказки»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56" y="1700808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166">
        <p:split orient="vert"/>
      </p:transition>
    </mc:Choice>
    <mc:Fallback>
      <p:transition spd="slow" advClick="0" advTm="81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49" y="764704"/>
            <a:ext cx="40867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сказок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3" y="1808820"/>
            <a:ext cx="4320480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55" y="3429000"/>
            <a:ext cx="4104126" cy="3078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0356" y="332656"/>
            <a:ext cx="3479714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В процессе слушания, придумывания и обсуждения сказки у ребенка развиваются необходимые для эффективного существования фантазия, творчество. Он усваивает основные механизмы поиска и принятия решений. Слушая и воспринимая сказки, дети познают народную мудрость, что такое добро и зло, что правильно, а что неправильно, учатся сопереживать, общаться. Дети настолько любят сказки, что просят рассказать им одну и туже сказку по много раз. Запоминая их, пересказывают, что способствует формированию звуковой выразительности речи, дикции, фонематического восприятия и словаря.</a:t>
            </a:r>
            <a:endParaRPr lang="ru-RU" sz="1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3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927">
        <p:split orient="vert"/>
      </p:transition>
    </mc:Choice>
    <mc:Fallback>
      <p:transition spd="slow" advClick="0" advTm="69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92734"/>
            <a:ext cx="52565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Рисование по сказкам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365636" cy="4375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85" y="1484783"/>
            <a:ext cx="3281495" cy="43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750" advClick="0" advTm="5841"/>
    </mc:Choice>
    <mc:Fallback>
      <p:transition spd="slow" advClick="0" advTm="584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344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Образовательный проект  «Педагог и Наставник»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Наставник — это педагог, который поощряет и проводит качественное время с вашим ребенком.</dc:title>
  <dc:creator>admin</dc:creator>
  <cp:lastModifiedBy>admin</cp:lastModifiedBy>
  <cp:revision>22</cp:revision>
  <dcterms:created xsi:type="dcterms:W3CDTF">2022-11-29T06:37:16Z</dcterms:created>
  <dcterms:modified xsi:type="dcterms:W3CDTF">2022-11-30T12:05:08Z</dcterms:modified>
</cp:coreProperties>
</file>