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268760"/>
            <a:ext cx="72728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Занятие по развитию речи: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«Учимся пересказывать»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для старшего дошкольного возраста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3717032"/>
            <a:ext cx="5868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Подготовила :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воспитатель 1 кв.категории 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Мартынова Т.Н.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Отдохнули? Садитесь на свои места, и давайте вспомним,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 мы делали перед физкультминуткой? (ответы детей). Да, вы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ответили на вопросы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.Сейчас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снова прочитаю вам рассказ, а после вы попробуете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его пересказать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Повторное чтение рассказа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Пересказ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рассказа с опорой на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иллюстрации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начинают пересказывать рассказ, в случае затруднения,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взрослый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помогает, задавая наводящие вопросы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https://avatars.mds.yandex.net/get-pdb/194708/32eb50a9-00c4-470a-a8ca-ae9bde7f9bf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56992"/>
            <a:ext cx="3850376" cy="3096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708920"/>
            <a:ext cx="8676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Физкультминутка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после пересказа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котятки мыли лапки: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Вот так, вот так!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Мыли ушки, мыли брюшки: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Вот так, вот так!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потом они устали,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Сладко, сладко засыпали: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Вот так, вот так!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Речевые игры</a:t>
            </a:r>
          </a:p>
          <a:p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Назови </a:t>
            </a: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одним словом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Тигр, лиса, медведь, волк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(животные)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Окунь, карась, сом, лещ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(рыба)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Банан, яблоко, киви, персик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(фрукты)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Стол, стул, кресло, тумбочка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(мебель)</a:t>
            </a:r>
          </a:p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«Назови детенышей»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Уж –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ужата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Мышь-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мышата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Медведь-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медвежата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Волк-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волчата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Еж -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ежата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Кошка-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котята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Лиса-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лисята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Собака-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щенята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3554" name="Picture 2" descr="http://7.obr-rf.ru/wp-content/uploads/2019/08/teddy-bear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2490757" cy="2904673"/>
          </a:xfrm>
          <a:prstGeom prst="rect">
            <a:avLst/>
          </a:prstGeom>
          <a:noFill/>
        </p:spPr>
      </p:pic>
      <p:pic>
        <p:nvPicPr>
          <p:cNvPr id="23556" name="Picture 4" descr="http://malenkajastrana.my1.ru/95/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73016"/>
            <a:ext cx="2934888" cy="2664296"/>
          </a:xfrm>
          <a:prstGeom prst="rect">
            <a:avLst/>
          </a:prstGeom>
          <a:noFill/>
        </p:spPr>
      </p:pic>
      <p:pic>
        <p:nvPicPr>
          <p:cNvPr id="23558" name="Picture 6" descr="https://www.hobobo.ru/assets/uploads/2020/02/Stihi-pro-vol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56992"/>
            <a:ext cx="2852936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Итог занятия: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Молодцы, хорошо поработали.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делали сегодня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занятии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назывался рассказ?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котята сначала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были разноцветными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после - белыми, после - чёрными, затем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мокрыми, 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- снова белым, серым и чёрным?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Хорошо, ни о чём не забыли и были очень внимательными. Занятие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окончено. Спасибо.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mbdou33.npi-tu.ru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40968"/>
            <a:ext cx="5774355" cy="303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Пересказ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первый вид рассказов, которому учат детей. Это  воспроизведение прослушанного художественного произведения в устной речи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Пересказ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для ребёнка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это один из несложных видов речи, так как ребёнок воспроизводит уже готовый текст и использует готовые формы речи. Следует отметить, что для того, чтобы пересказать текст, не нужно заучивать его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наизусть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При пересказе нужно добавить немного творчества.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3691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Для чего нужно обучать пересказу?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обучении пересказу расширяется лексический запас, совершенствуются такие процессы, как восприятие, память и внимание. Также при пересказе отрабатывается произношение, формируется навык составления предложений и текста.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Детям дошкольного возраста бывает сложно пересказать прослушанный текст. Иногда они путают события, нарушают их последовательность, могут утерять смысловое звено.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Поэтому нужно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ребёнка пересказывать.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Какой текст лучше взять для обучения?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первую очередь, текст должен быть интересным и лёгким для восприятия. Обязательно нужно учитывать объём текста, для начала нужно брать текст, состоящий из 5-7 предложений (постепенно можно будет увеличивать). Выбранное произведение должно включать знакомые слова и недлинные фразы.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2.bp.blogspot.com/-vkPB27jJxHc/WUgilvxyJEI/AAAAAAAAAFM/Y_2xf3IuaNkpBQJ5NMKEtXGhcfJNdd2-ACLcBGAs/s1600/2%2B%25D0%259A%25D0%25BD%25D0%25B8%25D0%25B6%25D0%25BA%25D0%25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00808"/>
            <a:ext cx="2160240" cy="21602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32856"/>
            <a:ext cx="6732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Как готовиться к пересказу?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Выразительно прочитать текст.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Выяснить у ребёнка, всё ли он понял в тексте.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Если есть непонятные слова, то объяснить их значение.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Спросить, разобрался ли ребёнок, кто является главным персонажем и почему это произведение так названо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3305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Попросить, чтобы ребёнок рассказал, что его больше всего заинтересовало в рассказе.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Задать вопросы по содержанию, попросить, чтобы ребёнок ответил на них полными предложениями.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Прочитать ещё раз рассказ, но уже с помощью ребёнка.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начинаете читать предложение, а малыш заканчивает, как бы подсказывая последнее слово.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Предложить ребёнку пересказать текст.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Ход занятия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- Здравствуйте, ребята! Вы любите, когда вам читают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книжки? Какую книжку вам читали вчера вечером? ( ответы детей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Сегодня мы с вами прочитаем рассказ. Рассмотрим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иллюстрации к рассказу, попробуем пересказать его. Рассказ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называется «Три котёнка», а написал его для вас детский писатель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Итак, начнём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читать?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слушать очень внимательно, чтобы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потом можно было ответить на вопросы.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Слушайте.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0-tub-ru.yandex.net/i?id=a12ea86a97b044a52c04ed58e43e68d2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17032"/>
            <a:ext cx="3995936" cy="2322639"/>
          </a:xfrm>
          <a:prstGeom prst="rect">
            <a:avLst/>
          </a:prstGeom>
          <a:noFill/>
        </p:spPr>
      </p:pic>
      <p:pic>
        <p:nvPicPr>
          <p:cNvPr id="16388" name="Picture 4" descr="https://cdn1.ozone.ru/s3/multimedia-g/6010112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2714499" cy="2709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Чтение рассказа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В.Сутеева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« Три котёнка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dirty="0" smtClean="0"/>
              <a:t> </a:t>
            </a:r>
            <a:endParaRPr lang="ru-RU" sz="2200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КОТЁНКА - ЧЁРНЫЙ, СЕРЫЙ И БЕЛЫЙ - УВИДЕЛИ МЫШЬ И БРОСИЛИСЬ ЗА НЕЙ!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МЫШЬ ПРЫГНУЛА В БАНКУ С МУКОЙ. КОТЯТА - ЗА НЕЙ!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МЫШЬ УБЕЖАЛА. А ИЗ БАНКИ ВЫЛЕЗЛИ ТРИ БЕЛЫХ КОТЁНКА. ТРИ БЕЛЫХ КОТЁНКА УВИДЕЛИ НА ДВОРЕ ЛЯГУШКУ И БРОСИЛИСЬ ЗА НЕЙ!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ЛЯГУШКА ПРЫГНУЛА В СТАРУЮ САМОВАРНУЮ ТРУБ, КОТЯТА - ЗА НЕЙ!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ЛЯГУШКА УБЕЖАЛА…, А ИЗ ТРУБЫ ВЫЛЕЗЛИ ТРИ ЧЁРНЫХ КОТЁНКА.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ТРИ ЧЁРНЫХ КОТЁНКА УВИДЕЛИ В ПРУДУ РЫБУ И БРОСИЛИСЬ ЗА НЕЙ!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РЫБА УПЛЫЛА, А ИЗ ВОДЫ ВЫНУРНЫЛИ ТРИ МОКРЫХ КОТЁНКА.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ТРИ МОКРЫХ КОТЁНКА ПОШЛИ ДОМОЙ.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ДОРОГЕ ОНИ ОБСОХЛИ И СТАЛИ КАКИМИ БЫЛИ: ЧЁРНЫЙ, СЕРЫЙ И БЕЛЫЙ.</a:t>
            </a:r>
          </a:p>
          <a:p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Три котёнка сказка Владимира Суте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104456" cy="1735844"/>
          </a:xfrm>
          <a:prstGeom prst="rect">
            <a:avLst/>
          </a:prstGeom>
          <a:noFill/>
        </p:spPr>
      </p:pic>
      <p:pic>
        <p:nvPicPr>
          <p:cNvPr id="17412" name="Picture 4" descr="сказка Сутеева про трёх котя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7"/>
            <a:ext cx="3131840" cy="1800808"/>
          </a:xfrm>
          <a:prstGeom prst="rect">
            <a:avLst/>
          </a:prstGeom>
          <a:noFill/>
        </p:spPr>
      </p:pic>
      <p:pic>
        <p:nvPicPr>
          <p:cNvPr id="17414" name="Picture 6" descr="Три котёнка - Сутеев В.Г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53136"/>
            <a:ext cx="2759224" cy="1936298"/>
          </a:xfrm>
          <a:prstGeom prst="rect">
            <a:avLst/>
          </a:prstGeom>
          <a:noFill/>
        </p:spPr>
      </p:pic>
      <p:pic>
        <p:nvPicPr>
          <p:cNvPr id="17416" name="Picture 8" descr="Три котёнка - Сутеев В.Г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97152"/>
            <a:ext cx="326785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Три котёнка - Сутеев В.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572000" cy="1971676"/>
          </a:xfrm>
          <a:prstGeom prst="rect">
            <a:avLst/>
          </a:prstGeom>
          <a:noFill/>
        </p:spPr>
      </p:pic>
      <p:pic>
        <p:nvPicPr>
          <p:cNvPr id="18436" name="Picture 4" descr="Три котёнка - Сутеев В.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059832" cy="2151970"/>
          </a:xfrm>
          <a:prstGeom prst="rect">
            <a:avLst/>
          </a:prstGeom>
          <a:noFill/>
        </p:spPr>
      </p:pic>
      <p:pic>
        <p:nvPicPr>
          <p:cNvPr id="18438" name="Picture 6" descr="Три котёнка - Сутеев В.Г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4067944" cy="2033973"/>
          </a:xfrm>
          <a:prstGeom prst="rect">
            <a:avLst/>
          </a:prstGeom>
          <a:noFill/>
        </p:spPr>
      </p:pic>
      <p:pic>
        <p:nvPicPr>
          <p:cNvPr id="18440" name="Picture 8" descr="Три котёнка - Сутеев В.Г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132856"/>
            <a:ext cx="3923928" cy="2019188"/>
          </a:xfrm>
          <a:prstGeom prst="rect">
            <a:avLst/>
          </a:prstGeom>
          <a:noFill/>
        </p:spPr>
      </p:pic>
      <p:pic>
        <p:nvPicPr>
          <p:cNvPr id="18442" name="Picture 10" descr="Три котёнка - Сутеев В.Г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149080"/>
            <a:ext cx="3927709" cy="2160240"/>
          </a:xfrm>
          <a:prstGeom prst="rect">
            <a:avLst/>
          </a:prstGeom>
          <a:noFill/>
        </p:spPr>
      </p:pic>
      <p:pic>
        <p:nvPicPr>
          <p:cNvPr id="18444" name="Picture 12" descr="Три котёнка - Сутеев В.Г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149080"/>
            <a:ext cx="4067944" cy="2169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Три котёнка - Сутеев В.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104456" cy="2257451"/>
          </a:xfrm>
          <a:prstGeom prst="rect">
            <a:avLst/>
          </a:prstGeom>
          <a:noFill/>
        </p:spPr>
      </p:pic>
      <p:pic>
        <p:nvPicPr>
          <p:cNvPr id="19460" name="Picture 4" descr="Три котёнка - Сутеев В.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108639" cy="2276872"/>
          </a:xfrm>
          <a:prstGeom prst="rect">
            <a:avLst/>
          </a:prstGeom>
          <a:noFill/>
        </p:spPr>
      </p:pic>
      <p:pic>
        <p:nvPicPr>
          <p:cNvPr id="19462" name="Picture 6" descr="Три котёнка - Сутеев В.Г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4572000" cy="2476501"/>
          </a:xfrm>
          <a:prstGeom prst="rect">
            <a:avLst/>
          </a:prstGeom>
          <a:noFill/>
        </p:spPr>
      </p:pic>
      <p:pic>
        <p:nvPicPr>
          <p:cNvPr id="19464" name="Picture 8" descr="Три котёнка - Сутеев В.Г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924944"/>
            <a:ext cx="4355976" cy="2187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Беседа по содержанию рассказа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вспомним ,что мы узнали из рассказа. 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буду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вопросы, а вы постарайтесь отвечать на них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полными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предложениями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Итак: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вам понравился рассказ?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 ком говорится в рассказе?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Какие котята были в начале рассказа?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Кого увидели котята?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Что они сделали, когда увидели мышь?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Куда прыгнула мышь?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Что сделали котята?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Поймали котята мышь?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Какие котята вылезли из банки с мукой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Догадались почему?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Кого увидели во дворе три белых котёнка?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Что они сделали?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Куда прыгнула лягушка? А котята?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Поймали котята лягушку?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Какие котята вылезли из самоварной трубы? Догадались почему?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Кого увидели в пруду три чёрных котёнка?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Поймали они рыбу? Какие котята вынырнули из воды?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Что случилось с котятами по дороге домой? Почему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котята снова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стали чёрным, серым и белым?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0482" name="Picture 2" descr="https://1.bp.blogspot.com/-0i11kOrHr_A/XKDCt70PIII/AAAAAAAAAOc/UsFbwpbId9YU6gJSYrkL7bURBaAjS00yACLcBGAs/s1600/4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Физкультминутка 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Про кота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 выполнение движений, подходящих под содержание стихотворения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Вы видели, как двигаются коты и кошки?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Давайте попробуем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тоже «стать кошками»? Я буду читать стихотворение 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мы - выполнять разные кошачьи движения.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 КАЛИТКИ РЫЖИЙ КОТ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 Изобразить походку кошки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ОГЛЯНУЛСЯ, ПРЫГ ВПЕРЁД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 Изобразить поворот, прыжок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КОТ НА ДЕРЕВО ПОЛЕЗ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 Изобразить «лазающие» движения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ЗАТАИЛСЯ И ИСЧЕЗ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 Присесть, накрыв голову руками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fsd.multiurok.ru/html/2018/03/12/s_5aa6bab5be521/856463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841415"/>
            <a:ext cx="3937829" cy="4016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478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Анастасия</cp:lastModifiedBy>
  <cp:revision>8</cp:revision>
  <dcterms:modified xsi:type="dcterms:W3CDTF">2020-04-25T12:25:59Z</dcterms:modified>
</cp:coreProperties>
</file>