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85" d="100"/>
          <a:sy n="85" d="100"/>
        </p:scale>
        <p:origin x="-82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14.02.2017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МДОУ «Детский сад №65     комбинированного вида»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</a:t>
            </a:r>
            <a:r>
              <a:rPr lang="ru-RU" sz="3600" b="1" dirty="0" smtClean="0"/>
              <a:t>   Презентация на тему:</a:t>
            </a:r>
          </a:p>
          <a:p>
            <a:pPr>
              <a:buNone/>
            </a:pPr>
            <a:r>
              <a:rPr lang="ru-RU" sz="3600" b="1" dirty="0" smtClean="0"/>
              <a:t>               «Детский сад будущего»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   Подготовила воспитатель: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   Потапова Марина Николаевна                                                              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                                                                                   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b="1" dirty="0" smtClean="0"/>
              <a:t>В будущем у воспитателя будет больше времени для работы с детьми. Потому что загруженность документацией отнимают это время. С надеждой смотрю в будущее: когда упростят планы и их будут разрабатывать методисты и в готовом виде предоставят воспитателям. Последним ,останется дополнить  или подкорректировать их.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н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000" b="1" dirty="0" smtClean="0"/>
              <a:t>Детский сад будущего должен продолжить работу по сохранению традиций  и обычаев русского и мордовского народов</a:t>
            </a:r>
            <a:endParaRPr lang="ru-RU" dirty="0"/>
          </a:p>
        </p:txBody>
      </p:sp>
      <p:pic>
        <p:nvPicPr>
          <p:cNvPr id="7" name="Содержимое 6" descr="традиции русского народа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7020272" y="3211450"/>
            <a:ext cx="2123728" cy="1592796"/>
          </a:xfrm>
        </p:spPr>
      </p:pic>
      <p:pic>
        <p:nvPicPr>
          <p:cNvPr id="8" name="Рисунок 7" descr="традиции наро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571750"/>
            <a:ext cx="2183904" cy="1419538"/>
          </a:xfrm>
          <a:prstGeom prst="rect">
            <a:avLst/>
          </a:prstGeom>
        </p:spPr>
      </p:pic>
      <p:pic>
        <p:nvPicPr>
          <p:cNvPr id="9" name="Рисунок 8" descr="традиции мордв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11510"/>
            <a:ext cx="2835399" cy="19280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b="1" dirty="0" smtClean="0"/>
              <a:t>Детский сад будущего должен стать для ребенка вторым домом , второй семьей. Большое значение имеет индивидуальный подход к каждому воспитаннику. Поэтому в детском саду должны быть небольшие группы- до 10 человек.</a:t>
            </a:r>
            <a:endParaRPr lang="ru-RU" dirty="0"/>
          </a:p>
        </p:txBody>
      </p:sp>
      <p:pic>
        <p:nvPicPr>
          <p:cNvPr id="5" name="Содержимое 4" descr="играющие дети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419622"/>
            <a:ext cx="2317212" cy="1490738"/>
          </a:xfrm>
        </p:spPr>
      </p:pic>
      <p:pic>
        <p:nvPicPr>
          <p:cNvPr id="6" name="Рисунок 5" descr="счастливые дети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003798"/>
            <a:ext cx="3265779" cy="19236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000" b="1" dirty="0" smtClean="0"/>
              <a:t>Детский сад будущего нельзя представить себе без хорошего и грамотного воспитателя. Воспитатель –это человек, питающий душу, сердце ребенка , его сознание, способствующий росту лучших человеческих качеств и формирующий внутренний мир человека. Без доброго и мудрого воспитателя не может вырасти Человек . Воспитатель не сможет защитить от будущих невзгод детей, но он просто обязан дать тот нравственный стержень, который поможет ребенку в будущем выстоять и победить.</a:t>
            </a:r>
            <a:endParaRPr lang="ru-RU" dirty="0"/>
          </a:p>
        </p:txBody>
      </p:sp>
      <p:pic>
        <p:nvPicPr>
          <p:cNvPr id="5" name="Содержимое 4" descr="будущее16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945521" y="1352550"/>
            <a:ext cx="3685257" cy="32686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Вывод.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Детский сад будущего – это дошкольное учреждение </a:t>
            </a:r>
          </a:p>
          <a:p>
            <a:pPr>
              <a:buNone/>
            </a:pPr>
            <a:r>
              <a:rPr lang="ru-RU" sz="2000" b="1" dirty="0" smtClean="0"/>
              <a:t>      «с человеческим лицом», где все сделано для ребенка и ради ребенка; где каждый сотрудник занят только своим делом; где комфортно всем; где работают счастливые люди с верой только в хорошее…</a:t>
            </a:r>
          </a:p>
          <a:p>
            <a:pPr>
              <a:buNone/>
            </a:pPr>
            <a:r>
              <a:rPr lang="ru-RU" sz="2000" b="1" dirty="0" smtClean="0"/>
              <a:t>             </a:t>
            </a:r>
          </a:p>
          <a:p>
            <a:pPr>
              <a:buNone/>
            </a:pPr>
            <a:r>
              <a:rPr lang="ru-RU" sz="2000" b="1" dirty="0" smtClean="0"/>
              <a:t>                               </a:t>
            </a:r>
            <a:r>
              <a:rPr lang="ru-RU" sz="2800" b="1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        </a:t>
            </a:r>
          </a:p>
          <a:p>
            <a:pPr>
              <a:buNone/>
            </a:pPr>
            <a:r>
              <a:rPr lang="ru-RU" sz="2000" b="1" dirty="0" smtClean="0"/>
              <a:t>         «Неужели с каждой вишни в саду, с каждого листка, с каждого ствола не глядят на вас человеческие существа, неужели вы не слышите голосов…»</a:t>
            </a:r>
          </a:p>
          <a:p>
            <a:pPr>
              <a:buNone/>
            </a:pPr>
            <a:r>
              <a:rPr lang="ru-RU" sz="2000" b="1" dirty="0" smtClean="0"/>
              <a:t>                       А.П.Чехов</a:t>
            </a:r>
            <a:endParaRPr lang="ru-RU" sz="2000" b="1" dirty="0"/>
          </a:p>
        </p:txBody>
      </p:sp>
      <p:pic>
        <p:nvPicPr>
          <p:cNvPr id="8" name="Содержимое 7" descr="фоны4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70447"/>
            <a:ext cx="4159250" cy="259953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Сад-олицетворение нашего будущего. </a:t>
            </a:r>
          </a:p>
          <a:p>
            <a:pPr>
              <a:buNone/>
            </a:pPr>
            <a:r>
              <a:rPr lang="ru-RU" sz="2000" b="1" dirty="0" smtClean="0"/>
              <a:t>   Наше будущее , молодые</a:t>
            </a:r>
          </a:p>
          <a:p>
            <a:pPr>
              <a:buNone/>
            </a:pPr>
            <a:r>
              <a:rPr lang="ru-RU" sz="2000" b="1" dirty="0" smtClean="0"/>
              <a:t>   побеги - это счастливые и здоровые дети.</a:t>
            </a:r>
            <a:endParaRPr lang="ru-RU" sz="2000" b="1" dirty="0"/>
          </a:p>
        </p:txBody>
      </p:sp>
      <p:pic>
        <p:nvPicPr>
          <p:cNvPr id="5" name="Содержимое 4" descr="счастливые дети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419622"/>
            <a:ext cx="3108728" cy="2047875"/>
          </a:xfrm>
        </p:spPr>
      </p:pic>
      <p:pic>
        <p:nvPicPr>
          <p:cNvPr id="6" name="Рисунок 5" descr="счастливые дети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859782"/>
            <a:ext cx="2708920" cy="20316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Главное в работе детских садов есть и останется развитие разносторонней личности.</a:t>
            </a:r>
          </a:p>
          <a:p>
            <a:pPr>
              <a:buNone/>
            </a:pPr>
            <a:r>
              <a:rPr lang="ru-RU" b="1" dirty="0" smtClean="0"/>
              <a:t>     Нужно создать необходимые условия, где ребенок будет эмоционально и психологически чувствовать себя комфортно.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он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Развитию разносторонней личности способствует развивающая среда.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Главной деятельностью дошкольника станет  игра </a:t>
            </a:r>
          </a:p>
          <a:p>
            <a:pPr>
              <a:buNone/>
            </a:pPr>
            <a:r>
              <a:rPr lang="ru-RU" sz="2000" b="1" dirty="0" smtClean="0"/>
              <a:t>     (она закладывает основы личности, вырабатывается воля и произвольное поведение, развивается воображение, творчество, инициативность).</a:t>
            </a:r>
            <a:endParaRPr lang="ru-RU" sz="2000" b="1" dirty="0"/>
          </a:p>
        </p:txBody>
      </p:sp>
      <p:pic>
        <p:nvPicPr>
          <p:cNvPr id="8" name="Содержимое 7" descr="играющие дети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347614"/>
            <a:ext cx="1447800" cy="2047875"/>
          </a:xfrm>
        </p:spPr>
      </p:pic>
      <p:pic>
        <p:nvPicPr>
          <p:cNvPr id="9" name="Рисунок 8" descr="игры дет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219822"/>
            <a:ext cx="2945782" cy="1656184"/>
          </a:xfrm>
          <a:prstGeom prst="rect">
            <a:avLst/>
          </a:prstGeom>
        </p:spPr>
      </p:pic>
      <p:pic>
        <p:nvPicPr>
          <p:cNvPr id="10" name="Рисунок 9" descr="игры детей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491630"/>
            <a:ext cx="2492896" cy="16574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b="1" dirty="0" smtClean="0"/>
              <a:t>В будущем каждый детский сад должен стать уникальным, начиная с фасада здания. Это постройка из высококачественного и экологически чистого материала, которая будет служить долгие-долгие годы. Каждый ребенок сможет посетить бассейн, заниматься спортом в просторном , укомплектованном зале. Приглашать гостей в уникальный музыкальный зал-студию.</a:t>
            </a:r>
            <a:endParaRPr lang="ru-RU" dirty="0"/>
          </a:p>
        </p:txBody>
      </p:sp>
      <p:pic>
        <p:nvPicPr>
          <p:cNvPr id="5" name="Содержимое 4" descr="будущее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419622"/>
            <a:ext cx="2592288" cy="1296144"/>
          </a:xfrm>
        </p:spPr>
      </p:pic>
      <p:pic>
        <p:nvPicPr>
          <p:cNvPr id="6" name="Рисунок 5" descr="будущее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419622"/>
            <a:ext cx="1872208" cy="1394979"/>
          </a:xfrm>
          <a:prstGeom prst="rect">
            <a:avLst/>
          </a:prstGeom>
        </p:spPr>
      </p:pic>
      <p:pic>
        <p:nvPicPr>
          <p:cNvPr id="10" name="Рисунок 9" descr="будущее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147814"/>
            <a:ext cx="2051720" cy="1299242"/>
          </a:xfrm>
          <a:prstGeom prst="rect">
            <a:avLst/>
          </a:prstGeom>
        </p:spPr>
      </p:pic>
      <p:pic>
        <p:nvPicPr>
          <p:cNvPr id="11" name="Рисунок 10" descr="будущее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3147814"/>
            <a:ext cx="1813794" cy="12035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     Дети будут приходить в уютные, светлые группы с яркой и прочной мебелью.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Спальные комнаты будут отделены от игровой зоны.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Санузлы будут разделены по половой принадлежности детей .</a:t>
            </a:r>
            <a:endParaRPr lang="ru-RU" sz="2000" b="1" dirty="0"/>
          </a:p>
        </p:txBody>
      </p:sp>
      <p:pic>
        <p:nvPicPr>
          <p:cNvPr id="5" name="Содержимое 4" descr="будущее3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347614"/>
            <a:ext cx="2935114" cy="1357490"/>
          </a:xfrm>
        </p:spPr>
      </p:pic>
      <p:pic>
        <p:nvPicPr>
          <p:cNvPr id="6" name="Рисунок 5" descr="будущее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147814"/>
            <a:ext cx="1944216" cy="1487325"/>
          </a:xfrm>
          <a:prstGeom prst="rect">
            <a:avLst/>
          </a:prstGeom>
        </p:spPr>
      </p:pic>
      <p:pic>
        <p:nvPicPr>
          <p:cNvPr id="7" name="Рисунок 6" descr="будущее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2545" y="2715766"/>
            <a:ext cx="2711455" cy="15664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000" b="1" dirty="0" smtClean="0"/>
              <a:t>Игровые площадки  будут оборудованы новыми аттракционами, функциональными и</a:t>
            </a:r>
          </a:p>
          <a:p>
            <a:pPr>
              <a:buNone/>
            </a:pPr>
            <a:r>
              <a:rPr lang="ru-RU" sz="2000" b="1" dirty="0" smtClean="0"/>
              <a:t>      безопасными для детей.</a:t>
            </a:r>
            <a:endParaRPr lang="ru-RU" dirty="0"/>
          </a:p>
        </p:txBody>
      </p:sp>
      <p:pic>
        <p:nvPicPr>
          <p:cNvPr id="5" name="Содержимое 4" descr="будущее6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6948264" y="3363838"/>
            <a:ext cx="2061734" cy="1545422"/>
          </a:xfrm>
        </p:spPr>
      </p:pic>
      <p:pic>
        <p:nvPicPr>
          <p:cNvPr id="6" name="Рисунок 5" descr="будущее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563638"/>
            <a:ext cx="2936021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фон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Воспитание и образование должны идти в ногу со временем . А значит в каждом детском саду будет оборудован компьютерный класс; в каждой группе будут функционировать проектор и </a:t>
            </a:r>
          </a:p>
          <a:p>
            <a:pPr>
              <a:buNone/>
            </a:pPr>
            <a:r>
              <a:rPr lang="ru-RU" dirty="0" smtClean="0"/>
              <a:t>      интерактивная доска, которые разнообразят работу воспитателя.</a:t>
            </a:r>
            <a:endParaRPr lang="ru-RU" dirty="0"/>
          </a:p>
        </p:txBody>
      </p:sp>
      <p:pic>
        <p:nvPicPr>
          <p:cNvPr id="5" name="Содержимое 4" descr="будущее6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868144" y="2666170"/>
            <a:ext cx="3046615" cy="2281844"/>
          </a:xfrm>
        </p:spPr>
      </p:pic>
      <p:pic>
        <p:nvPicPr>
          <p:cNvPr id="6" name="Рисунок 5" descr="будущее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67494"/>
            <a:ext cx="3172966" cy="249447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514</Words>
  <Application>Microsoft Office PowerPoint</Application>
  <PresentationFormat>Экран (16:9)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WidescreenPresentation</vt:lpstr>
      <vt:lpstr>   МДОУ «Детский сад №65     комбинированного вида»</vt:lpstr>
      <vt:lpstr>Слайд 2</vt:lpstr>
      <vt:lpstr>Слайд 3</vt:lpstr>
      <vt:lpstr>Слайд 4</vt:lpstr>
      <vt:lpstr>Развитию разносторонней личности способствует развивающая среда.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Вывод.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2017-02-05T12:47:59Z</dcterms:created>
  <dcterms:modified xsi:type="dcterms:W3CDTF">2017-02-14T18:22:31Z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