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2" r:id="rId14"/>
    <p:sldId id="27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CA54B-8D3E-4F65-9E75-46E330C535C1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79F-79DC-48EC-A508-C41BD1938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143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CA54B-8D3E-4F65-9E75-46E330C535C1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79F-79DC-48EC-A508-C41BD1938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18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CA54B-8D3E-4F65-9E75-46E330C535C1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79F-79DC-48EC-A508-C41BD1938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482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CA54B-8D3E-4F65-9E75-46E330C535C1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79F-79DC-48EC-A508-C41BD1938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00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CA54B-8D3E-4F65-9E75-46E330C535C1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79F-79DC-48EC-A508-C41BD1938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340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CA54B-8D3E-4F65-9E75-46E330C535C1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79F-79DC-48EC-A508-C41BD1938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657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CA54B-8D3E-4F65-9E75-46E330C535C1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79F-79DC-48EC-A508-C41BD1938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95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CA54B-8D3E-4F65-9E75-46E330C535C1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79F-79DC-48EC-A508-C41BD1938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23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CA54B-8D3E-4F65-9E75-46E330C535C1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79F-79DC-48EC-A508-C41BD1938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02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CA54B-8D3E-4F65-9E75-46E330C535C1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79F-79DC-48EC-A508-C41BD1938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809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CA54B-8D3E-4F65-9E75-46E330C535C1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79F-79DC-48EC-A508-C41BD1938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77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CA54B-8D3E-4F65-9E75-46E330C535C1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1979F-79DC-48EC-A508-C41BD1938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48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Методическое портфолио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у</a:t>
            </a:r>
            <a:r>
              <a:rPr lang="ru-RU" dirty="0" smtClean="0"/>
              <a:t>чителя технологии и музыки</a:t>
            </a:r>
          </a:p>
          <a:p>
            <a:r>
              <a:rPr lang="ru-RU" dirty="0" smtClean="0"/>
              <a:t>МБОУ «</a:t>
            </a:r>
            <a:r>
              <a:rPr lang="ru-RU" dirty="0" err="1" smtClean="0"/>
              <a:t>Большеигнатовская</a:t>
            </a:r>
            <a:r>
              <a:rPr lang="ru-RU" dirty="0" smtClean="0"/>
              <a:t> СОШ»</a:t>
            </a:r>
          </a:p>
          <a:p>
            <a:r>
              <a:rPr lang="ru-RU" dirty="0" err="1" smtClean="0"/>
              <a:t>Навдаевой</a:t>
            </a:r>
            <a:r>
              <a:rPr lang="ru-RU" dirty="0" smtClean="0"/>
              <a:t> Марины Павловны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4549" t="-102950" r="-469290" b="-241258"/>
          <a:stretch/>
        </p:blipFill>
        <p:spPr>
          <a:xfrm>
            <a:off x="0" y="721478"/>
            <a:ext cx="12668250" cy="126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41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Повышение квалификации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6855" y="930148"/>
            <a:ext cx="5160935" cy="6431298"/>
          </a:xfrm>
        </p:spPr>
      </p:pic>
    </p:spTree>
    <p:extLst>
      <p:ext uri="{BB962C8B-B14F-4D97-AF65-F5344CB8AC3E}">
        <p14:creationId xmlns:p14="http://schemas.microsoft.com/office/powerpoint/2010/main" val="2116716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Грамоты и дипломы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26" y="1825625"/>
            <a:ext cx="3050748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32" y="1825626"/>
            <a:ext cx="3267642" cy="4792150"/>
          </a:xfrm>
        </p:spPr>
      </p:pic>
    </p:spTree>
    <p:extLst>
      <p:ext uri="{BB962C8B-B14F-4D97-AF65-F5344CB8AC3E}">
        <p14:creationId xmlns:p14="http://schemas.microsoft.com/office/powerpoint/2010/main" val="2243419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Грамоты и дипломы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26" y="1825625"/>
            <a:ext cx="3050748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26" y="1825625"/>
            <a:ext cx="3050748" cy="4351338"/>
          </a:xfrm>
        </p:spPr>
      </p:pic>
    </p:spTree>
    <p:extLst>
      <p:ext uri="{BB962C8B-B14F-4D97-AF65-F5344CB8AC3E}">
        <p14:creationId xmlns:p14="http://schemas.microsoft.com/office/powerpoint/2010/main" val="355696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При создании проекта урока музыки следует учитывать возрастные особенности психофизического развития учащихся начальной и основной школы.</a:t>
            </a:r>
          </a:p>
          <a:p>
            <a:r>
              <a:rPr lang="ru-RU" dirty="0"/>
              <a:t>Структура урока музыки, с одной стороны, должна подчиняться общепедагогическим принципам, а с другой, отвечать принципам художественной драматургии как урок искусства. </a:t>
            </a:r>
          </a:p>
          <a:p>
            <a:r>
              <a:rPr lang="ru-RU" dirty="0"/>
              <a:t>Построение урока музыки должно быть направлено на активизацию музыкально-творческой деятельности, то есть восприятие музыки и её исполнение с целью достижения эмоционального сопереживания. Метод художественной драматургии, предполагающий особую эмоциональную </a:t>
            </a:r>
            <a:r>
              <a:rPr lang="ru-RU" dirty="0" err="1"/>
              <a:t>выстроенность</a:t>
            </a:r>
            <a:r>
              <a:rPr lang="ru-RU" dirty="0"/>
              <a:t> урока, наиболее актуален для учителя музыки, так как способствует эмоциональному погружению учащегося в музыкальный учебный материал.  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5187" y="693135"/>
            <a:ext cx="8741624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Рекомендации для создания проекта урока музыки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242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126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Рекомендации для создания проекта урока музыки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976394"/>
            <a:ext cx="10515600" cy="5200569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Так как программы по музыке строятся по принципу концентрического возвращения, содержание урока должно быть направлено на освоение общих способов действия от прежних знаний к новым. </a:t>
            </a:r>
          </a:p>
          <a:p>
            <a:r>
              <a:rPr lang="ru-RU" dirty="0"/>
              <a:t>Однако способы действия, направленные на освоение учебного материала учащимися начальной и основной школы,  должны отличаться. Основываясь на принципах развивающего обучения, следует выделить три возрастные группы:</a:t>
            </a:r>
          </a:p>
          <a:p>
            <a:r>
              <a:rPr lang="ru-RU" dirty="0"/>
              <a:t>– младшая, 1–4 классы, где доминирующей формой в освоении учебного материала будет являться игровая познавательная деятельность, направленная на осмысление, развитие словесно-логического мышления и воспитание способности к произвольной регуляции поведения;</a:t>
            </a:r>
          </a:p>
          <a:p>
            <a:r>
              <a:rPr lang="ru-RU" dirty="0"/>
              <a:t>  – средняя, 5–6 классы, где   ведущая деятельность – коммуникативная (общение и взаимодействие); компоненты учебной деятельности – овладение способами взаимодействия с другими людьми; аспекты освоения действительности – социальная действительность межличностных отношений. </a:t>
            </a:r>
          </a:p>
          <a:p>
            <a:r>
              <a:rPr lang="ru-RU" dirty="0"/>
              <a:t>– 7 класс, который можно рассматривать как переходный этап от средней возрастной группы к старшей, от освоения способов взаимодействия к самоорганизации учебной деятельности;</a:t>
            </a:r>
          </a:p>
          <a:p>
            <a:r>
              <a:rPr lang="ru-RU" dirty="0"/>
              <a:t>– старший, 8–9 классы, когда ведущей становится учебно-профессиональная деятельность, а главным компонентом является самоорганизация учебной деятельности; аспекты освоения действительности – предметная действительность под углом профориентации.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5556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Общие сведения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52" y="1456841"/>
            <a:ext cx="3487118" cy="4720122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431796" y="3394129"/>
            <a:ext cx="4922003" cy="27828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Навдаева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Павловна-01.08.1975г.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63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Образование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092" y="1549831"/>
            <a:ext cx="6971318" cy="5083444"/>
          </a:xfrm>
        </p:spPr>
      </p:pic>
    </p:spTree>
    <p:extLst>
      <p:ext uri="{BB962C8B-B14F-4D97-AF65-F5344CB8AC3E}">
        <p14:creationId xmlns:p14="http://schemas.microsoft.com/office/powerpoint/2010/main" val="1027260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27000"/>
            <a:ext cx="109982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11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29897"/>
            <a:ext cx="8597900" cy="4866469"/>
          </a:xfrm>
        </p:spPr>
        <p:txBody>
          <a:bodyPr>
            <a:normAutofit/>
          </a:bodyPr>
          <a:lstStyle/>
          <a:p>
            <a:r>
              <a:rPr lang="ru-RU" dirty="0" smtClean="0"/>
              <a:t>Трудовой стаж - 21 год</a:t>
            </a:r>
            <a:br>
              <a:rPr lang="ru-RU" dirty="0" smtClean="0"/>
            </a:br>
            <a:r>
              <a:rPr lang="ru-RU" dirty="0" smtClean="0"/>
              <a:t>Педагогический стаж – 16лет</a:t>
            </a:r>
            <a:br>
              <a:rPr lang="ru-RU" dirty="0" smtClean="0"/>
            </a:br>
            <a:r>
              <a:rPr lang="ru-RU" dirty="0" smtClean="0"/>
              <a:t>Стаж работы в СП «</a:t>
            </a:r>
            <a:r>
              <a:rPr lang="ru-RU" dirty="0" err="1" smtClean="0"/>
              <a:t>Старочамзинская</a:t>
            </a:r>
            <a:r>
              <a:rPr lang="ru-RU" dirty="0" smtClean="0"/>
              <a:t> ООШ» МБОУ «</a:t>
            </a:r>
            <a:r>
              <a:rPr lang="ru-RU" dirty="0" err="1" smtClean="0"/>
              <a:t>Большеигнатовская</a:t>
            </a:r>
            <a:r>
              <a:rPr lang="ru-RU" dirty="0" smtClean="0"/>
              <a:t> СОШ»-15 лет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840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Повышение квалификации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9538" y="897760"/>
            <a:ext cx="4352925" cy="6208655"/>
          </a:xfrm>
        </p:spPr>
      </p:pic>
    </p:spTree>
    <p:extLst>
      <p:ext uri="{BB962C8B-B14F-4D97-AF65-F5344CB8AC3E}">
        <p14:creationId xmlns:p14="http://schemas.microsoft.com/office/powerpoint/2010/main" val="2616329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Повышение квалификации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9538" y="897760"/>
            <a:ext cx="4352925" cy="6208655"/>
          </a:xfrm>
        </p:spPr>
      </p:pic>
    </p:spTree>
    <p:extLst>
      <p:ext uri="{BB962C8B-B14F-4D97-AF65-F5344CB8AC3E}">
        <p14:creationId xmlns:p14="http://schemas.microsoft.com/office/powerpoint/2010/main" val="4146765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Повышение квалификации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7959" y="608558"/>
            <a:ext cx="5463153" cy="7035731"/>
          </a:xfrm>
        </p:spPr>
      </p:pic>
    </p:spTree>
    <p:extLst>
      <p:ext uri="{BB962C8B-B14F-4D97-AF65-F5344CB8AC3E}">
        <p14:creationId xmlns:p14="http://schemas.microsoft.com/office/powerpoint/2010/main" val="3354062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Повышение квалификации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7637" y="777200"/>
            <a:ext cx="5032375" cy="7129220"/>
          </a:xfrm>
        </p:spPr>
      </p:pic>
    </p:spTree>
    <p:extLst>
      <p:ext uri="{BB962C8B-B14F-4D97-AF65-F5344CB8AC3E}">
        <p14:creationId xmlns:p14="http://schemas.microsoft.com/office/powerpoint/2010/main" val="5106525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331</Words>
  <Application>Microsoft Office PowerPoint</Application>
  <PresentationFormat>Широкоэкранный</PresentationFormat>
  <Paragraphs>26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Методическое портфолио</vt:lpstr>
      <vt:lpstr>Общие сведения</vt:lpstr>
      <vt:lpstr>Образование</vt:lpstr>
      <vt:lpstr>Презентация PowerPoint</vt:lpstr>
      <vt:lpstr>Трудовой стаж - 21 год Педагогический стаж – 16лет Стаж работы в СП «Старочамзинская ООШ» МБОУ «Большеигнатовская СОШ»-15 лет  </vt:lpstr>
      <vt:lpstr>Повышение квалификации</vt:lpstr>
      <vt:lpstr>Повышение квалификации</vt:lpstr>
      <vt:lpstr>Повышение квалификации</vt:lpstr>
      <vt:lpstr>Повышение квалификации</vt:lpstr>
      <vt:lpstr>Повышение квалификации</vt:lpstr>
      <vt:lpstr>Грамоты и дипломы</vt:lpstr>
      <vt:lpstr>Грамоты и дипломы</vt:lpstr>
      <vt:lpstr>Рекомендации для создания проекта урока музыки</vt:lpstr>
      <vt:lpstr>Рекомендации для создания проекта урока музыки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Методическое портфолио</dc:title>
  <dc:creator>RePack by Diakov</dc:creator>
  <cp:lastModifiedBy>RePack by Diakov</cp:lastModifiedBy>
  <cp:revision>17</cp:revision>
  <dcterms:created xsi:type="dcterms:W3CDTF">2020-09-10T12:08:31Z</dcterms:created>
  <dcterms:modified xsi:type="dcterms:W3CDTF">2020-09-14T16:07:38Z</dcterms:modified>
</cp:coreProperties>
</file>