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333989-E32F-49F6-8E03-5556C1CD4032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skystvo.ru/istoricheskiy-zhanr/ser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4" y="836712"/>
            <a:ext cx="85637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6000" b="1" dirty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Пейзаж. </a:t>
            </a:r>
            <a:endParaRPr lang="en-US" sz="6000" b="1" dirty="0" smtClean="0">
              <a:ln w="10541" cmpd="sng">
                <a:solidFill>
                  <a:srgbClr val="93A299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5400" b="1" dirty="0" smtClean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5400" b="1" dirty="0">
                <a:ln w="10541" cmpd="sng">
                  <a:solidFill>
                    <a:srgbClr val="93A2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виды и характеры</a:t>
            </a:r>
            <a:endParaRPr lang="ru-RU" sz="5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allpaper.zoda.ru/bd/2007/02/10/00c77aa4005ddb3f09350267ea54a68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96" y="3212977"/>
            <a:ext cx="4169123" cy="3126842"/>
          </a:xfrm>
          <a:prstGeom prst="roundRect">
            <a:avLst>
              <a:gd name="adj" fmla="val 16667"/>
            </a:avLst>
          </a:prstGeom>
          <a:ln w="127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kgart.ru/sites/default/files/osen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829" y="3167993"/>
            <a:ext cx="4124180" cy="3171826"/>
          </a:xfrm>
          <a:prstGeom prst="roundRect">
            <a:avLst>
              <a:gd name="adj" fmla="val 16667"/>
            </a:avLst>
          </a:prstGeom>
          <a:ln w="127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37148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Героический  пейзаж -</a:t>
            </a:r>
            <a:endParaRPr lang="ru-RU" sz="4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пейзаж, в котором природа представляется величественной и недоступной для человека.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нем изображаются высокие скалистые горы, могучие деревья, спокойная гладь вод и на этом фоне – мифические герои и боги. </a:t>
            </a:r>
          </a:p>
        </p:txBody>
      </p:sp>
      <p:pic>
        <p:nvPicPr>
          <p:cNvPr id="1026" name="Picture 2" descr="http://samlib.ru/img/s/shalina_m_a/rus_jivopisnaya/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88862"/>
            <a:ext cx="4032448" cy="25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young.rzd.ru/dbmm/images/41/4080/38247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965701"/>
            <a:ext cx="4176607" cy="25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712968" cy="40324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 пейзаж.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пейзажном жанре находят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воплощение исторические события, о которых напоминают изображенные архитектурные и скульптурные памятники, связанные с этими событиями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skystvo.ru/wp-content/sero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3739135"/>
            <a:ext cx="3600400" cy="277950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udojnik-peredvijnik.ru/wp-content/uploads/2012/08/12vasnetsov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39135"/>
            <a:ext cx="3974767" cy="2779508"/>
          </a:xfrm>
          <a:prstGeom prst="rect">
            <a:avLst/>
          </a:prstGeom>
          <a:noFill/>
          <a:ln w="1270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Эпический  пейзаж –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величавые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картины природы, полные внутренней силы, особой значимости и бесстрастного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спокойствия.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s1.wikipaintings.org/images/isaac-levitan/lake-ru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412799"/>
            <a:ext cx="4176465" cy="293098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artofrus.ru/wp-content/uploads/2010/10/ivan-shishkin-sosnovyjj-bor-machtovyjj-les-v-vyatskojj-guberni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21697"/>
            <a:ext cx="4104302" cy="29220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02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302433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Романтический  пейзаж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Грозовые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тучи, клубящиеся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облака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мрачные закаты, буйство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ветра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пейзаже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порой запечатлевается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бунтарское  начало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несогласие с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существующим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порядком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вещей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стремление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подняться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над  обыденным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изменить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его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http://pokartinam.ru/wp-content/uploads/2013/02/Savrasov-Aleksey-Kondratevich-Prosel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116" y="3429000"/>
            <a:ext cx="253127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SX15jLg0alwJLBWO3THDifuZpOKwYnIETSD7xTMSsalNWdY69I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19735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33362"/>
            <a:ext cx="8856984" cy="391571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Пейзаж  настроения </a:t>
            </a:r>
            <a:endParaRPr lang="ru-RU" sz="3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 нём отражены чувства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тоски,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грусти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или тихой радости. Стремление найти в различных состояниях природы соответствие человеческим переживаниям и настроениям придало пейзажу лирическую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окраску.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m.ruvr.ru/data/2012/08/31/1287262035/Vasily_Polenov_-_%D0%9C%D0%BE%D1%81%D0%BA%D0%BE%D0%B2%D1%81%D0%BA%D0%B8%D0%B9_%D0%B4%D0%B2%D0%BE%D1%80%D0%B8%D0%BA_-_Google_Art_Projec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796286"/>
            <a:ext cx="3312368" cy="272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%D1%81%D0%B5%D0%B7%D0%BE%D0%BD%D1%8B-%D0%B3%D0%BE%D0%B4%D0%B0.%D1%80%D1%84/sites/default/files/Savrasov_Grachi_Prileteli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%D1%81%D0%B5%D0%B7%D0%BE%D0%BD%D1%8B-%D0%B3%D0%BE%D0%B4%D0%B0.%D1%80%D1%84/sites/default/files/Savrasov_Grachi_Prileteli.jpg"/>
          <p:cNvSpPr>
            <a:spLocks noChangeAspect="1" noChangeArrowheads="1"/>
          </p:cNvSpPr>
          <p:nvPr/>
        </p:nvSpPr>
        <p:spPr bwMode="auto">
          <a:xfrm>
            <a:off x="307975" y="-16383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%D1%81%D0%B5%D0%B7%D0%BE%D0%BD%D1%8B-%D0%B3%D0%BE%D0%B4%D0%B0.%D1%80%D1%84/sites/default/files/Savrasov_Grachi_Prileteli.jpg"/>
          <p:cNvSpPr>
            <a:spLocks noChangeAspect="1" noChangeArrowheads="1"/>
          </p:cNvSpPr>
          <p:nvPr/>
        </p:nvSpPr>
        <p:spPr bwMode="auto">
          <a:xfrm>
            <a:off x="460375" y="-14859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29895"/>
            <a:ext cx="2187262" cy="286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8064896" cy="2664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рисунок в одном из видов  или  характеров пейзажа.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t0.gstatic.com/images?q=tbn:ANd9GcQaCgP4LhAq3NBmD8R8BpMnXiMk9kAFq7J12XwyrspjRgA6T-v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00930"/>
            <a:ext cx="3464582" cy="216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-detstve.ru/assets/images/userfiles/20806/images/%D0%94%D0%B5%D1%80%D0%B5%D0%B2%D0%B5%D0%BD%D1%81%D0%BA%D0%B8%D0%B9%20%D0%BF%D0%B5%D0%B9%D0%B7%D0%B0%D0%B6%20-%D0%9F%D1%83%D0%B4%D0%BE%D0%B2%D0%B0%20%D0%AE%D0%BB%D0%B8%D1%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029566"/>
            <a:ext cx="3528392" cy="457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ndreev.com.ua/paint/b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36" y="4340190"/>
            <a:ext cx="3358062" cy="239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496944" cy="2520280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ru-RU" sz="2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Пейзаж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(произошло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фр. </a:t>
            </a:r>
            <a:r>
              <a:rPr lang="ru-RU" sz="2800" dirty="0" err="1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paysage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страна, местность) </a:t>
            </a:r>
            <a:r>
              <a:rPr lang="ru-RU" sz="3200" dirty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жанр изобразительного искусства, в котором основным предметом изображения является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природа.</a:t>
            </a:r>
          </a:p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ru-RU" sz="2000" kern="0" dirty="0" smtClean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2050" name="Picture 2" descr="http://1.bp.blogspot.com/-1XHHHrAz1rg/T9nYyCXKXMI/AAAAAAAAANs/Yfs8kpfrkuM/s1600/%D0%9F%D0%B5%D0%B9%D0%B7%D0%B0%D0%B6+%D1%81+%D0%BB%D0%BE%D0%B4%D0%BA%D0%BE%D0%B9++2010+%D0%B3.+%D1%85%D0%BE%D0%BB%D1%81%D1%82,+%D0%BC%D0%B0%D1%81%D0%BB%D0%BE+75%D1%8555+%D1%81%D0%B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257" y="2636912"/>
            <a:ext cx="5544616" cy="40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352928" cy="3456384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kern="0" dirty="0" smtClean="0">
                <a:solidFill>
                  <a:srgbClr val="000000"/>
                </a:solidFill>
                <a:latin typeface="Comic Sans MS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3"/>
            <a:ext cx="856895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3600" b="1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 пейзажа: </a:t>
            </a: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зависимости  от  главного  характера  природы  внутри  пейзажного  жанра, выделяются  следующие  </a:t>
            </a:r>
            <a:r>
              <a:rPr lang="ru-RU" sz="2800" b="1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 пейзажа:</a:t>
            </a:r>
            <a:endParaRPr lang="ru-RU" sz="2000" b="1" kern="0" dirty="0" smtClean="0">
              <a:solidFill>
                <a:srgbClr val="000000"/>
              </a:solidFill>
              <a:latin typeface="Arial"/>
            </a:endParaRP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Архитектурный </a:t>
            </a:r>
            <a:r>
              <a:rPr lang="ru-RU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индустриальный пейзажи.</a:t>
            </a: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Сельский и городской пейзаж.</a:t>
            </a: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Морской </a:t>
            </a:r>
            <a:r>
              <a:rPr lang="ru-RU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речной пейзажи.</a:t>
            </a:r>
          </a:p>
        </p:txBody>
      </p:sp>
      <p:pic>
        <p:nvPicPr>
          <p:cNvPr id="3074" name="Picture 2" descr="http://oboi.fatal.ru/wallpapers/3d_landscapes/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3933055"/>
            <a:ext cx="3589103" cy="269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aler.ru/pictures/32099/1600x1200/Fantasticheskij-pejzazh-77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822" y="3933056"/>
            <a:ext cx="3589103" cy="269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Сельский  пейзаж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отражает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поэзию деревенского быта, его естественную связь с окружающей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природой. 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okartinke.com/uploads/shop/icons/4fd8743081b9901153427be178bd27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35" y="3135893"/>
            <a:ext cx="4563117" cy="3075995"/>
          </a:xfrm>
          <a:prstGeom prst="rect">
            <a:avLst/>
          </a:prstGeom>
          <a:ln w="31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rtchive.ru/images/work/800/15938/%D0%A2%D0%B8%D0%BC%D0%BE%D1%84%D0%B5%D0%B9-%D0%90%D0%BB%D0%B5%D0%BA%D1%81%D0%B5%D0%B5%D0%B2%D0%B8%D1%87-%D0%92%D0%B0%D1%81%D0%B8%D0%BB%D1%8C%D0%B5%D0%B2--%D0%A1%D0%B5%D0%BB%D1%8C%D1%81%D0%BA%D0%B8%D0%B9-%D0%BF%D0%B5%D0%B9%D0%B7%D0%B0%D0%B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35894"/>
            <a:ext cx="3600400" cy="3075994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 пейзаж -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изображает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организованную человеком пространственную среду – здания, улицы, проспекты, площади, набережные, парки. </a:t>
            </a:r>
          </a:p>
        </p:txBody>
      </p:sp>
      <p:pic>
        <p:nvPicPr>
          <p:cNvPr id="5122" name="Picture 2" descr="http://www.arttrans.com.ua/imageproduct/1196/Lisitsyn_Sergey_Town_Landscape_in_Venice_oil_painting_art_gallery_prints_poster_Ukraine_gallery_ukrainian_artist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64" y="3284721"/>
            <a:ext cx="3600400" cy="2828886"/>
          </a:xfrm>
          <a:prstGeom prst="roundRect">
            <a:avLst>
              <a:gd name="adj" fmla="val 16667"/>
            </a:avLst>
          </a:prstGeom>
          <a:ln w="127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.liveinternet.ru/images/attach/c/0/39/110/39110655_Ageenko_Rom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068961"/>
            <a:ext cx="2736304" cy="3055021"/>
          </a:xfrm>
          <a:prstGeom prst="roundRect">
            <a:avLst>
              <a:gd name="adj" fmla="val 16667"/>
            </a:avLst>
          </a:prstGeom>
          <a:ln w="9525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1.gstatic.com/images?q=tbn:ANd9GcTu59mWTFs671ZImRtjeZauVotpWrSu61KRa2iCcpujOOaonB-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74" y="3068960"/>
            <a:ext cx="2009394" cy="3055022"/>
          </a:xfrm>
          <a:prstGeom prst="rect">
            <a:avLst/>
          </a:prstGeom>
          <a:ln w="9525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34563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Архитектурный пейзаж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близок к городскому пейзажу, но здесь художник больше внимания обращает на изображение памятников архитектуры в синтезе с окружающей средой.</a:t>
            </a:r>
          </a:p>
        </p:txBody>
      </p:sp>
      <p:pic>
        <p:nvPicPr>
          <p:cNvPr id="6146" name="Picture 2" descr="http://arch-grafika.ru/_nw/1/894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64" y="2996952"/>
            <a:ext cx="2704791" cy="34417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019.radikal.ru/i601/1208/69/ddbb7139e734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986754"/>
            <a:ext cx="4968553" cy="345198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144000" cy="2664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Индустриальный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пейзаж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роль и значение 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созидателя, строителя заводов, фабрик,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электростанций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вокзалов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мостов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kupitkartinu.ru/uploads/picture_images/1237/big_1274954319_44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4" y="4079800"/>
            <a:ext cx="2934794" cy="2392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1.gstatic.com/images?q=tbn:ANd9GcRWwhpluXZ0smq-0H7MeTpjUwziwUPKWyCS8XunN08Ku29jG9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60444"/>
            <a:ext cx="2602304" cy="2581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allart.ru/images/stories/ForAticles/Our_arts/tulkin/tulkin-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436" y="2974597"/>
            <a:ext cx="323845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2666" y="260648"/>
            <a:ext cx="8671822" cy="30963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Морской  пейзаж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45720" indent="0">
              <a:buNone/>
            </a:pP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Марина (от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лат. </a:t>
            </a:r>
            <a:r>
              <a:rPr lang="ru-RU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marinus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морской) – один из видов пейзажа, объектом изображения которого является море. Марина  рассказывает </a:t>
            </a: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красоте то </a:t>
            </a: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спокойного,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 бурного моря.</a:t>
            </a:r>
          </a:p>
        </p:txBody>
      </p:sp>
      <p:pic>
        <p:nvPicPr>
          <p:cNvPr id="8194" name="Picture 2" descr="http://t0.gstatic.com/images?q=tbn:ANd9GcQzvKcMNh1q3o-RbQ5jP6Jd0xSrqFWVo7aU4wFi_8QMRS6OkUZ8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6" y="3068960"/>
            <a:ext cx="3993738" cy="2768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hoto.7ya.ru/7ya-photo/2010/10/16/12871772725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998" y="3068960"/>
            <a:ext cx="3903490" cy="310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ic.academic.ru/pictures/wiki/files/65/Aivazovsky,_Brig_Mercury_Attacked_by_Two_Turkish_Ships_18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767" y="4630079"/>
            <a:ext cx="3303583" cy="208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2913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0527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пейзажа 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характеру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пять видов характера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пейзажа:  </a:t>
            </a:r>
          </a:p>
          <a:p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героический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исторический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эпический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романтический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 </a:t>
            </a:r>
            <a:endParaRPr lang="ru-RU" sz="3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пейзаж настроения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100portret.ru/images/aut7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698" y="1916832"/>
            <a:ext cx="3853266" cy="264281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miart.ru/forum/uploads/post-13922-11879844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01966"/>
            <a:ext cx="2952328" cy="2086807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iujVRRfIfdhR6-00kUxUbp7AQx-f_mjfFBWwVGUt3AqU8FsVEI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94730"/>
            <a:ext cx="2016224" cy="1990895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</TotalTime>
  <Words>370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32</cp:revision>
  <dcterms:created xsi:type="dcterms:W3CDTF">2013-02-18T09:36:50Z</dcterms:created>
  <dcterms:modified xsi:type="dcterms:W3CDTF">2013-03-13T09:45:03Z</dcterms:modified>
</cp:coreProperties>
</file>