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6" r:id="rId17"/>
    <p:sldId id="286" r:id="rId18"/>
    <p:sldId id="305" r:id="rId19"/>
    <p:sldId id="272" r:id="rId20"/>
    <p:sldId id="273" r:id="rId21"/>
    <p:sldId id="274" r:id="rId22"/>
    <p:sldId id="275" r:id="rId23"/>
    <p:sldId id="276" r:id="rId24"/>
    <p:sldId id="277" r:id="rId25"/>
    <p:sldId id="299" r:id="rId26"/>
    <p:sldId id="293" r:id="rId27"/>
    <p:sldId id="298" r:id="rId28"/>
    <p:sldId id="294" r:id="rId29"/>
    <p:sldId id="297" r:id="rId30"/>
    <p:sldId id="295" r:id="rId31"/>
    <p:sldId id="296" r:id="rId32"/>
    <p:sldId id="300" r:id="rId33"/>
    <p:sldId id="278" r:id="rId34"/>
    <p:sldId id="279" r:id="rId35"/>
    <p:sldId id="280" r:id="rId36"/>
    <p:sldId id="281" r:id="rId37"/>
    <p:sldId id="282" r:id="rId38"/>
    <p:sldId id="283" r:id="rId39"/>
    <p:sldId id="311" r:id="rId40"/>
    <p:sldId id="284" r:id="rId41"/>
    <p:sldId id="285" r:id="rId42"/>
    <p:sldId id="307" r:id="rId43"/>
    <p:sldId id="308" r:id="rId44"/>
    <p:sldId id="309" r:id="rId45"/>
    <p:sldId id="310" r:id="rId46"/>
    <p:sldId id="287" r:id="rId47"/>
    <p:sldId id="288" r:id="rId48"/>
    <p:sldId id="289" r:id="rId49"/>
    <p:sldId id="290" r:id="rId50"/>
    <p:sldId id="291" r:id="rId51"/>
    <p:sldId id="292" r:id="rId52"/>
    <p:sldId id="301" r:id="rId53"/>
    <p:sldId id="304" r:id="rId54"/>
    <p:sldId id="312" r:id="rId55"/>
    <p:sldId id="302" r:id="rId56"/>
    <p:sldId id="30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D5A"/>
    <a:srgbClr val="FF0D0D"/>
    <a:srgbClr val="1B1444"/>
    <a:srgbClr val="291F67"/>
    <a:srgbClr val="800000"/>
    <a:srgbClr val="990033"/>
    <a:srgbClr val="9933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C8FF8D1-ABB9-4091-983D-A0D9576FD76C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strips dir="r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839200" cy="1928802"/>
          </a:xfrm>
        </p:spPr>
        <p:txBody>
          <a:bodyPr>
            <a:normAutofit fontScale="90000"/>
          </a:bodyPr>
          <a:lstStyle/>
          <a:p>
            <a:pPr algn="ctr" eaLnBrk="0" hangingPunct="0">
              <a:defRPr/>
            </a:pP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МИНИСТЕРСТВО</a:t>
            </a:r>
            <a:r>
              <a:rPr lang="en-US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ОБРАЗОВАНИЯ </a:t>
            </a:r>
            <a:r>
              <a:rPr lang="en-US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 МОРДОВИЯ</a:t>
            </a: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Юровой Елены Юрьевны</a:t>
            </a:r>
            <a:b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 МДОУ «Детский сад №91 компенсирующего вида» г. о. Саранск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</a:rPr>
              <a:t/>
            </a:r>
            <a:b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</a:rPr>
            </a:b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</a:rPr>
            </a:b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 PC\Desktop\DSC_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093" t="20593" r="21094"/>
          <a:stretch>
            <a:fillRect/>
          </a:stretch>
        </p:blipFill>
        <p:spPr bwMode="auto">
          <a:xfrm>
            <a:off x="1" y="2357430"/>
            <a:ext cx="3210662" cy="29289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14678" y="1928802"/>
            <a:ext cx="5715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8.02.1991 </a:t>
            </a: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defRPr/>
            </a:pP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</a:t>
            </a: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П. Огарева;</a:t>
            </a:r>
          </a:p>
          <a:p>
            <a:pPr>
              <a:defRPr/>
            </a:pP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Магистратура  (студентка </a:t>
            </a:r>
            <a:r>
              <a:rPr lang="en-US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курса  по специальности «Психология и педагогика инклюзивного образования») МГПИ им. М. Е. </a:t>
            </a:r>
            <a:r>
              <a:rPr lang="ru-RU" dirty="0" err="1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n>
                <a:solidFill>
                  <a:srgbClr val="000066"/>
                </a:solidFill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Психология</a:t>
            </a:r>
            <a:endParaRPr lang="ru-RU" dirty="0">
              <a:ln>
                <a:solidFill>
                  <a:srgbClr val="000066"/>
                </a:solidFill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Психолог. Преподаватель психологии</a:t>
            </a:r>
            <a:endParaRPr lang="en-US" dirty="0">
              <a:ln>
                <a:solidFill>
                  <a:srgbClr val="000066"/>
                </a:solidFill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КГ № 05235, 22 июня  2013 г.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  <a:endParaRPr lang="ru-RU" dirty="0">
              <a:ln>
                <a:solidFill>
                  <a:srgbClr val="000066"/>
                </a:solidFill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  <a:endParaRPr lang="ru-RU" dirty="0">
              <a:ln>
                <a:solidFill>
                  <a:srgbClr val="000066"/>
                </a:solidFill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категории: соответствие занимаемой должности, с 2015 г.</a:t>
            </a:r>
            <a:endParaRPr lang="ru-RU" dirty="0">
              <a:ln>
                <a:solidFill>
                  <a:srgbClr val="000066"/>
                </a:solidFill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 </a:t>
            </a:r>
            <a:r>
              <a:rPr lang="ru-RU" dirty="0" smtClean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апрель, 2015 </a:t>
            </a:r>
            <a:r>
              <a:rPr lang="ru-RU" dirty="0">
                <a:ln>
                  <a:solidFill>
                    <a:srgbClr val="000066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706397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4143404" cy="634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286380" y="4786322"/>
            <a:ext cx="35004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214942" y="5000636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458146" cy="641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6862"/>
            <a:ext cx="4500594" cy="640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61326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547" y="214290"/>
            <a:ext cx="4619453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9827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715404" cy="22860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3. Наличие публикаций,</a:t>
            </a:r>
            <a:r>
              <a:rPr lang="ru-RU" sz="31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включая интернет публикации</a:t>
            </a:r>
            <a:r>
              <a:rPr lang="ru-RU" sz="31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Международный – 1 </a:t>
            </a:r>
            <a:r>
              <a:rPr lang="ru-RU" sz="2400" b="1" i="1" dirty="0" smtClean="0">
                <a:solidFill>
                  <a:srgbClr val="1B1444"/>
                </a:solidFill>
              </a:rPr>
              <a:t/>
            </a:r>
            <a:br>
              <a:rPr lang="ru-RU" sz="2400" b="1" i="1" dirty="0" smtClean="0">
                <a:solidFill>
                  <a:srgbClr val="1B1444"/>
                </a:solidFill>
              </a:rPr>
            </a:br>
            <a:endParaRPr lang="ru-RU" sz="2400" dirty="0">
              <a:solidFill>
                <a:srgbClr val="1B14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7" y="0"/>
            <a:ext cx="4929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48488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0002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</a:t>
            </a: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5021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04"/>
            <a:ext cx="441855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</a:t>
            </a:r>
            <a:b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941"/>
            <a:ext cx="4621127" cy="642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340"/>
            <a:ext cx="4286280" cy="64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6450" y="214290"/>
            <a:ext cx="456755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160" y="214290"/>
            <a:ext cx="454388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41576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411" y="214290"/>
            <a:ext cx="4462589" cy="614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6. Выступления на научно-практических конференциях, педагогических чтениях, семинарах, секциях, </a:t>
            </a:r>
            <a:b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методических объединениях </a:t>
            </a: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42976" y="3000372"/>
            <a:ext cx="67959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B1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 образовательной организации –1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1B1444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B1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Республиканский уровень – 1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1B1444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B1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Российский уровень – 1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1B1444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B1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уровень – 2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1B14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515646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521209" cy="621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upload2.schoolrm.ru/resize_cache/923250/c3bed4c46e3bebf9034448fed65e7b8e/iblock/818/8189f703d46a3505e9754b16ec28cd1f/0e466c3be8148e563b00b287f7db4999.jpg"/>
          <p:cNvPicPr>
            <a:picLocks noChangeAspect="1" noChangeArrowheads="1"/>
          </p:cNvPicPr>
          <p:nvPr/>
        </p:nvPicPr>
        <p:blipFill>
          <a:blip r:embed="rId2"/>
          <a:srcRect b="8889"/>
          <a:stretch>
            <a:fillRect/>
          </a:stretch>
        </p:blipFill>
        <p:spPr bwMode="auto">
          <a:xfrm>
            <a:off x="2051720" y="116632"/>
            <a:ext cx="4845365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41855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143404" cy="647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214942" y="5500702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upload2.schoolrm.ru/resize_cache/923249/c3bed4c46e3bebf9034448fed65e7b8e/iblock/685/685956d219e5639d2f71c097df63e2bf/30b2f070069317d0ae6aee07a8e535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4613261" cy="63579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549881" cy="648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52"/>
            <a:ext cx="445403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000628" y="2000240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2.schoolrm.ru/resize_cache/916255/c3bed4c46e3bebf9034448fed65e7b8e/iblock/20c/20c5fa97318a962e3528dbcd26140429/0a1cdae3a60da99a0d6fb42a880b1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14290"/>
            <a:ext cx="4474809" cy="6429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372885" cy="632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35088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72066" y="785794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475570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290"/>
            <a:ext cx="456462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429156" cy="644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l="49072" r="2588"/>
          <a:stretch>
            <a:fillRect/>
          </a:stretch>
        </p:blipFill>
        <p:spPr bwMode="auto">
          <a:xfrm>
            <a:off x="4357686" y="214290"/>
            <a:ext cx="4532461" cy="6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072066" y="714356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784727" cy="664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</a:t>
            </a:r>
            <a:b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мастер – классов, занятий, мероприятий</a:t>
            </a: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000066"/>
                </a:solidFill>
              </a:rPr>
              <a:t/>
            </a:r>
            <a:br>
              <a:rPr lang="ru-RU" i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2786058"/>
            <a:ext cx="7000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8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 </a:t>
            </a:r>
            <a:r>
              <a:rPr lang="ru-RU" sz="2800" b="1" i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–2</a:t>
            </a:r>
            <a:endParaRPr lang="ru-RU" sz="2800" dirty="0">
              <a:solidFill>
                <a:srgbClr val="1B144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</a:t>
            </a:r>
            <a:r>
              <a:rPr lang="ru-RU" sz="28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dirty="0">
              <a:solidFill>
                <a:srgbClr val="1B14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49425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39427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2083" y="357166"/>
            <a:ext cx="4289981" cy="621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524576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429" y="285728"/>
            <a:ext cx="4529571" cy="628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58204" cy="17034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8. Общественно-педагогическая активность педагога</a:t>
            </a:r>
            <a:r>
              <a:rPr lang="en-US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Уровень дошкольной организации – 2</a:t>
            </a:r>
            <a:endParaRPr lang="ru-RU" sz="2800" b="1" dirty="0">
              <a:solidFill>
                <a:srgbClr val="1B14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 Николаевна\Desktop\сканы\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294463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85786" y="3714752"/>
            <a:ext cx="128588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693" y="214290"/>
            <a:ext cx="4644307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СКАН 14.11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4290"/>
            <a:ext cx="440633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57224" y="4929198"/>
            <a:ext cx="12144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4515645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571612"/>
            <a:ext cx="8501122" cy="21431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br>
              <a:rPr lang="ru-RU" sz="24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на сайте МДОУ «Детский сад №91 компенсирующего вида»</a:t>
            </a:r>
            <a:br>
              <a:rPr lang="ru-RU" sz="24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u="sng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http://ds91sar.schoolrm.ru/sveden/employees/11232/259029/</a:t>
            </a:r>
            <a:endParaRPr lang="ru-RU" sz="2400" u="sng" dirty="0">
              <a:solidFill>
                <a:srgbClr val="1B14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857364"/>
            <a:ext cx="8229600" cy="1785942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воспитанниками</a:t>
            </a:r>
            <a:r>
              <a:rPr lang="ru-RU" sz="4000" i="1" u="sng" dirty="0" smtClean="0">
                <a:solidFill>
                  <a:srgbClr val="000066"/>
                </a:solidFill>
              </a:rPr>
              <a:t/>
            </a:r>
            <a:br>
              <a:rPr lang="ru-RU" sz="4000" i="1" u="sng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8" y="188640"/>
            <a:ext cx="4572000" cy="631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1\Desktop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98" y="188640"/>
            <a:ext cx="437749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82801"/>
            <a:ext cx="4929222" cy="6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472382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713289" cy="648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55815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476" y="357166"/>
            <a:ext cx="450352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71612"/>
            <a:ext cx="8358246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4743074" cy="657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upload2.schoolrm.ru/resize_cache/773051/c3bed4c46e3bebf9034448fed65e7b8e/iblock/16e/16e5007c4ce6689e35be5e07bf181b3e/b0ec26be233bcb086bcaf53c99113d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428604"/>
            <a:ext cx="4430690" cy="6215106"/>
          </a:xfrm>
          <a:prstGeom prst="rect">
            <a:avLst/>
          </a:prstGeom>
          <a:noFill/>
        </p:spPr>
      </p:pic>
      <p:pic>
        <p:nvPicPr>
          <p:cNvPr id="34820" name="Picture 4" descr="http://upload2.schoolrm.ru/resize_cache/1084242/c3bed4c46e3bebf9034448fed65e7b8e/iblock/856/8561bd22be4bd6285d25d797e76cf9a2/ab59295401a8392c4cd160006d7c7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949" y="428604"/>
            <a:ext cx="4441051" cy="62211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21455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sz="3100" b="1" dirty="0" err="1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1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714875" cy="636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4143404" cy="634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286380" y="4786322"/>
            <a:ext cx="35004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14942" y="5000636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57166"/>
            <a:ext cx="4411837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5716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12. Повышение квалификации, профессиональная переподготовка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2214554"/>
            <a:ext cx="728667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1. ФГБОУ ВО «Мордовский государственный педагогический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институт им. М. Е. </a:t>
            </a:r>
            <a:r>
              <a:rPr lang="ru-RU" altLang="ru-RU" b="1" i="1" dirty="0" err="1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» г. о. Саранск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«Проектно – исследовательская деятельность в инклюзивной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практике», с 12 марта 2018 г. по 31 марта 2018 г., 31 марта 2018 г.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в объеме 72 часа.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Регистрационный номер: 132406561546,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ru-RU" altLang="ru-RU" b="1" i="1" dirty="0" smtClean="0">
              <a:solidFill>
                <a:srgbClr val="1B1444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2. ГБУ ДПО «МРИО»  г. о. Саранск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«Современные подходы к организации образования дошкольников в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овых</a:t>
            </a:r>
            <a:r>
              <a:rPr lang="ru-RU" altLang="ru-RU" b="1" i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условиях», с 9 апреля 2018 г. по 24 апреля 2018 г., 24 апреля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2018 г.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в объёме 72 часа.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b="1" i="1" dirty="0" smtClean="0">
                <a:solidFill>
                  <a:srgbClr val="1B1444"/>
                </a:solidFill>
                <a:effectLst/>
                <a:latin typeface="Times New Roman" pitchFamily="18" charset="0"/>
                <a:cs typeface="Times New Roman" pitchFamily="18" charset="0"/>
              </a:rPr>
              <a:t>Регистрационный номер: 132407 527628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737" y="428604"/>
            <a:ext cx="892103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8786842" cy="61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1361"/>
            <a:ext cx="7920880" cy="574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418795"/>
      </p:ext>
    </p:extLst>
  </p:cSld>
  <p:clrMapOvr>
    <a:masterClrMapping/>
  </p:clrMapOvr>
  <p:transition spd="slow">
    <p:strips dir="r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19983" cy="608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53500" cy="633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7144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1. Применение информационно – коммуникационных технологий</a:t>
            </a:r>
            <a:endParaRPr lang="ru-RU" sz="2800" b="1" dirty="0">
              <a:solidFill>
                <a:srgbClr val="1B14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480111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64305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1B1444"/>
                </a:solidFill>
                <a:latin typeface="Times New Roman" pitchFamily="18" charset="0"/>
                <a:cs typeface="Times New Roman" pitchFamily="18" charset="0"/>
              </a:rPr>
              <a:t>2. Участие в инновационной (экспериментальной) деятельности</a:t>
            </a:r>
            <a:endParaRPr lang="ru-RU" sz="2800" dirty="0">
              <a:solidFill>
                <a:srgbClr val="1B1444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E:\Галия 2-14.11\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14290"/>
            <a:ext cx="4643438" cy="644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E:\Галия 2-14.11\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14290"/>
            <a:ext cx="4654867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00694" y="4643446"/>
            <a:ext cx="857256" cy="642942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Тема1">
  <a:themeElements>
    <a:clrScheme name="ind_0036_slide 1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9492EF"/>
      </a:accent1>
      <a:accent2>
        <a:srgbClr val="63D2F8"/>
      </a:accent2>
      <a:accent3>
        <a:srgbClr val="F0F0FC"/>
      </a:accent3>
      <a:accent4>
        <a:srgbClr val="000000"/>
      </a:accent4>
      <a:accent5>
        <a:srgbClr val="C8C7F6"/>
      </a:accent5>
      <a:accent6>
        <a:srgbClr val="59BEE1"/>
      </a:accent6>
      <a:hlink>
        <a:srgbClr val="2120AD"/>
      </a:hlink>
      <a:folHlink>
        <a:srgbClr val="292C6B"/>
      </a:folHlink>
    </a:clrScheme>
    <a:fontScheme name="ind_0036_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36_slid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315</TotalTime>
  <Words>301</Words>
  <Application>Microsoft Office PowerPoint</Application>
  <PresentationFormat>Экран (4:3)</PresentationFormat>
  <Paragraphs>44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Тема1</vt:lpstr>
      <vt:lpstr>    МИНИСТЕРСТВО  ОБРАЗОВАНИЯ  РЕСПУБЛИКИ МОРДОВИЯ  ПОРТФОЛИО Юровой Елены Юрьевны воспитателя МДОУ «Детский сад №91 компенсирующего вида» г. о. Саранск   </vt:lpstr>
      <vt:lpstr>Презентация PowerPoint</vt:lpstr>
      <vt:lpstr>Презентация PowerPoint</vt:lpstr>
      <vt:lpstr>Представление собственного инновационного педагогического опыта  на сайте МДОУ «Детский сад №91 компенсирующего вида» http://ds91sar.schoolrm.ru/sveden/employees/11232/259029/</vt:lpstr>
      <vt:lpstr>Презентация PowerPoint</vt:lpstr>
      <vt:lpstr>1. Применение информационно – коммуникационных технологий</vt:lpstr>
      <vt:lpstr>Презентация PowerPoint</vt:lpstr>
      <vt:lpstr>2.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публикаций,  включая интернет публикации  Международный – 1  </vt:lpstr>
      <vt:lpstr>Презентация PowerPoint</vt:lpstr>
      <vt:lpstr>Презентация PowerPoint</vt:lpstr>
      <vt:lpstr> 4. Результаты участия воспитанников </vt:lpstr>
      <vt:lpstr>Презентация PowerPoint</vt:lpstr>
      <vt:lpstr>5. Наличие авторских программ,  методических пособий </vt:lpstr>
      <vt:lpstr>Презентация PowerPoint</vt:lpstr>
      <vt:lpstr>Презентация PowerPoint</vt:lpstr>
      <vt:lpstr>   6. Выступления на научно-практических конференциях, педагогических чтениях, семинарах, секциях,  методических объединениях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7.Проведение открытых  мастер – классов, занятий, мероприятий   </vt:lpstr>
      <vt:lpstr>Презентация PowerPoint</vt:lpstr>
      <vt:lpstr>Презентация PowerPoint</vt:lpstr>
      <vt:lpstr>Презентация PowerPoint</vt:lpstr>
      <vt:lpstr>8. Общественно-педагогическая активность педагога  Уровень дошкольной организации – 2</vt:lpstr>
      <vt:lpstr>Презентация PowerPoint</vt:lpstr>
      <vt:lpstr>Презентация PowerPoint</vt:lpstr>
      <vt:lpstr>9. Позитивные результаты работы с воспитанниками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10. Участие педагога в профессиональных конкурсах </vt:lpstr>
      <vt:lpstr>Презентация PowerPoint</vt:lpstr>
      <vt:lpstr>Презентация PowerPoint</vt:lpstr>
      <vt:lpstr>11. Награды и поощрения педагога в межаттестационный период </vt:lpstr>
      <vt:lpstr>Презентация PowerPoint</vt:lpstr>
      <vt:lpstr>12. Повышение квалификации, профессиональная переподготовка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РЕСПУБЛИКИ МОРДОВИЯ  ПОРТФОЛИО Юровой Елены Юрьевны воспитателя МДОУ «Детский сад №91 компенсирующего вида» г. о. Саранск</dc:title>
  <dc:creator>Admin PC</dc:creator>
  <cp:lastModifiedBy>1</cp:lastModifiedBy>
  <cp:revision>40</cp:revision>
  <dcterms:created xsi:type="dcterms:W3CDTF">2018-12-16T09:25:46Z</dcterms:created>
  <dcterms:modified xsi:type="dcterms:W3CDTF">2018-12-25T10:36:51Z</dcterms:modified>
</cp:coreProperties>
</file>