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60" r:id="rId8"/>
    <p:sldId id="274" r:id="rId9"/>
    <p:sldId id="261" r:id="rId10"/>
    <p:sldId id="287" r:id="rId11"/>
    <p:sldId id="275" r:id="rId12"/>
    <p:sldId id="262" r:id="rId13"/>
    <p:sldId id="263" r:id="rId14"/>
    <p:sldId id="277" r:id="rId15"/>
    <p:sldId id="278" r:id="rId16"/>
    <p:sldId id="279" r:id="rId17"/>
    <p:sldId id="276" r:id="rId18"/>
    <p:sldId id="264" r:id="rId19"/>
    <p:sldId id="265" r:id="rId20"/>
    <p:sldId id="269" r:id="rId21"/>
    <p:sldId id="267" r:id="rId22"/>
    <p:sldId id="280" r:id="rId23"/>
    <p:sldId id="281" r:id="rId24"/>
    <p:sldId id="282" r:id="rId25"/>
    <p:sldId id="288" r:id="rId26"/>
    <p:sldId id="283" r:id="rId27"/>
    <p:sldId id="284" r:id="rId28"/>
    <p:sldId id="286" r:id="rId29"/>
    <p:sldId id="26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9822" autoAdjust="0"/>
  </p:normalViewPr>
  <p:slideViewPr>
    <p:cSldViewPr snapToGrid="0">
      <p:cViewPr>
        <p:scale>
          <a:sx n="100" d="100"/>
          <a:sy n="100" d="100"/>
        </p:scale>
        <p:origin x="-660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F40DBE-DAE7-4875-9F28-91F109AFA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254000"/>
            <a:ext cx="11707813" cy="6858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828E366-3943-4071-AB04-DA77C7E6B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00" y="0"/>
            <a:ext cx="9232901" cy="67564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just"/>
            <a:r>
              <a:rPr lang="ru-RU" dirty="0"/>
              <a:t>  </a:t>
            </a:r>
          </a:p>
          <a:p>
            <a:pPr algn="just"/>
            <a:endParaRPr lang="ru-RU" dirty="0"/>
          </a:p>
          <a:p>
            <a:pPr algn="just">
              <a:lnSpc>
                <a:spcPct val="12000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Лобановой Ларисы Николаевны</a:t>
            </a:r>
            <a:endParaRPr lang="ru-RU" sz="80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80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</a:p>
          <a:p>
            <a:pPr algn="just">
              <a:lnSpc>
                <a:spcPct val="120000"/>
              </a:lnSpc>
            </a:pPr>
            <a:r>
              <a:rPr lang="ru-RU" sz="80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</a:t>
            </a:r>
          </a:p>
          <a:p>
            <a:pPr algn="just">
              <a:lnSpc>
                <a:spcPct val="120000"/>
              </a:lnSpc>
            </a:pPr>
            <a:r>
              <a:rPr lang="ru-RU" sz="80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№127 комбинированного вида» </a:t>
            </a:r>
            <a:r>
              <a:rPr lang="ru-RU" sz="800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80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Саранск</a:t>
            </a:r>
          </a:p>
          <a:p>
            <a:pPr algn="just">
              <a:lnSpc>
                <a:spcPct val="12000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17.12.1967г.</a:t>
            </a:r>
          </a:p>
          <a:p>
            <a:pPr algn="just">
              <a:lnSpc>
                <a:spcPct val="12000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1990г., МГУ </a:t>
            </a:r>
            <a:r>
              <a:rPr lang="ru-RU" sz="8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им.Н.П.Огарёва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специальность « Русский язык и литература»</a:t>
            </a:r>
          </a:p>
          <a:p>
            <a:pPr algn="just">
              <a:lnSpc>
                <a:spcPct val="12000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 «Филолог, преподаватель русского языка и литературы»</a:t>
            </a:r>
          </a:p>
          <a:p>
            <a:pPr algn="just">
              <a:lnSpc>
                <a:spcPct val="12000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8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Диплома:УВ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 435566,  дата выдачи: 23.06.1990 г.</a:t>
            </a:r>
          </a:p>
          <a:p>
            <a:pPr algn="just">
              <a:lnSpc>
                <a:spcPct val="12000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28 лет</a:t>
            </a:r>
          </a:p>
          <a:p>
            <a:pPr algn="just">
              <a:lnSpc>
                <a:spcPct val="12000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33 года</a:t>
            </a:r>
          </a:p>
          <a:p>
            <a:pPr algn="just">
              <a:lnSpc>
                <a:spcPct val="12000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 квалификационная категория</a:t>
            </a:r>
          </a:p>
          <a:p>
            <a:pPr algn="just">
              <a:lnSpc>
                <a:spcPct val="12000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30.12.2014 г.</a:t>
            </a:r>
          </a:p>
          <a:p>
            <a:endParaRPr lang="ru-RU" sz="8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94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77EBFD-8419-47C6-B1D6-0690AA6BA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012" y="247650"/>
            <a:ext cx="5031976" cy="63627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F5DD5C-FDC8-415E-81B2-80A19A70A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198" y="247650"/>
            <a:ext cx="4241802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93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5E0C52-BFA8-45E8-969A-5A932F5D6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1" y="2706910"/>
            <a:ext cx="4953000" cy="16999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3ECE36-2514-4682-908B-2A2256AC2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658" y="177800"/>
            <a:ext cx="4849683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5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385A17-9ACB-4D7A-A60E-FC0B3E1A8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50" y="561975"/>
            <a:ext cx="4141301" cy="5667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F167BFF-46C7-4E91-89E7-3E3946977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6" y="85725"/>
            <a:ext cx="4124324" cy="5676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F10DAD7-E761-485D-A52A-6A20EABC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9" y="561975"/>
            <a:ext cx="37242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7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0463A7-9BBD-41A0-99E4-CFF7705C8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58" y="101600"/>
            <a:ext cx="4849683" cy="6604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0D3F79-8DC9-4BD5-8FF5-D02C340D9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558" y="127000"/>
            <a:ext cx="4849683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F394795-2A22-4E6D-8B84-32A9ED4A3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58" y="209550"/>
            <a:ext cx="4849683" cy="64389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3C8E0B6-2A51-41B3-AC2B-1ADB208BF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017" y="209550"/>
            <a:ext cx="4849683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0809D4-8E02-4621-8BCF-BCC0B81C5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25" y="2605310"/>
            <a:ext cx="2880776" cy="128089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97B734-E09D-47C3-9901-5F7CD3100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031" y="266700"/>
            <a:ext cx="4610101" cy="6362700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B3CCFD7B-AEAA-4874-912A-BD5E077F38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544648"/>
              </p:ext>
            </p:extLst>
          </p:nvPr>
        </p:nvGraphicFramePr>
        <p:xfrm>
          <a:off x="8279862" y="381000"/>
          <a:ext cx="3832225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Document" r:id="rId4" imgW="7610595" imgH="10761644" progId="Word.Document.12">
                  <p:embed/>
                </p:oleObj>
              </mc:Choice>
              <mc:Fallback>
                <p:oleObj name="Document" r:id="rId4" imgW="7610595" imgH="10761644" progId="Word.Document.12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xmlns="" id="{073584D7-665C-4E6D-9F07-E84707087C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9862" y="381000"/>
                        <a:ext cx="3832225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95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2DD20C8-0D3E-48D8-9A21-BBE02C804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317" y="260350"/>
            <a:ext cx="4849683" cy="6337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73C677-3DA0-465C-9BA3-DB0503B5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141" y="203200"/>
            <a:ext cx="4849683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6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1B2124-F53B-494D-9450-053252378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317" y="177800"/>
            <a:ext cx="4849683" cy="641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8AFC03-1B5C-4CCF-9D3A-84126CA03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258" y="177800"/>
            <a:ext cx="4849683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3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00FC821-9294-4C70-B04B-76173130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767110"/>
            <a:ext cx="3683000" cy="272869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2B2D506-F1AE-4435-8539-E3133623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1" y="254000"/>
            <a:ext cx="4241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B08FE7AE-FD66-49BA-8D79-CD625833A00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44119" y="2374900"/>
            <a:ext cx="296281" cy="1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340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E473A0-2724-40AD-A50A-125301971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93" y="489466"/>
            <a:ext cx="4849683" cy="6007101"/>
          </a:xfrm>
          <a:prstGeom prst="rect">
            <a:avLst/>
          </a:prstGeom>
        </p:spPr>
      </p:pic>
      <p:pic>
        <p:nvPicPr>
          <p:cNvPr id="6" name="Picture 4" descr="C:\Documents and Settings\Заведующая\Рабочий стол\А- 14\Рожкова 15\Изображение 001.jpg">
            <a:extLst>
              <a:ext uri="{FF2B5EF4-FFF2-40B4-BE49-F238E27FC236}">
                <a16:creationId xmlns:a16="http://schemas.microsoft.com/office/drawing/2014/main" xmlns="" id="{DF01A941-8FA2-4A56-AE51-27DDBD832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34" y="533400"/>
            <a:ext cx="3590925" cy="596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3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A4A26C1-A9AE-4040-AA10-46DDBC8C3DF7}"/>
              </a:ext>
            </a:extLst>
          </p:cNvPr>
          <p:cNvSpPr/>
          <p:nvPr/>
        </p:nvSpPr>
        <p:spPr>
          <a:xfrm>
            <a:off x="2654300" y="1993900"/>
            <a:ext cx="6489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опыт размещен на сайте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scoolrm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ds127sar.ru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AA2F83-411C-49B1-8D09-6BAC53F9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312" y="610950"/>
            <a:ext cx="8915399" cy="146880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34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C1D9143-8A74-41E1-8AF1-0DEF9D33B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1626950"/>
            <a:ext cx="3328988" cy="146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деятельность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E57D626-2040-4EC6-B2D2-A50482DFB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378" y="266700"/>
            <a:ext cx="4864221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13EA24-A8D4-4CFD-B1C8-E6ACDC7D7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99" y="1741710"/>
            <a:ext cx="3365501" cy="21063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BFCCEE-6801-46EF-BFBB-FDBF55E92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558" y="266700"/>
            <a:ext cx="4849683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A2A2014-3C65-426D-957D-B43001CAB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58" y="215900"/>
            <a:ext cx="4849683" cy="6311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023BD0-F077-41C9-B08A-39AA37D3C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558" y="215900"/>
            <a:ext cx="4849683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70FD76-4529-45FF-86A2-DB0A0D88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25" y="2287810"/>
            <a:ext cx="3287175" cy="16872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</a:p>
        </p:txBody>
      </p:sp>
      <p:pic>
        <p:nvPicPr>
          <p:cNvPr id="8194" name="Picture 2" descr="C:\Users\stvospital\Pictures\сканер\2019-11-14 2\2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9" y="295274"/>
            <a:ext cx="4772025" cy="63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24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8DDE91-7A34-4A48-A438-A3CCD6B2C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26" y="165100"/>
            <a:ext cx="4432300" cy="6400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846A20-76A9-4B9F-A6CD-EB5DE8286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583" y="165100"/>
            <a:ext cx="425621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8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01B0999-40FF-4CE8-8110-6BB0F0D6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24" y="2211609"/>
            <a:ext cx="4417475" cy="16079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1787A37-C824-4000-8264-821FA5A2F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758" y="241300"/>
            <a:ext cx="4849683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7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E987C03-2CE6-4E77-84AF-1A1EEE81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2148110"/>
            <a:ext cx="401320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9BD9026-840E-4696-ABFB-725D7D53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74" y="347662"/>
            <a:ext cx="3557361" cy="4953454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222443"/>
              </p:ext>
            </p:extLst>
          </p:nvPr>
        </p:nvGraphicFramePr>
        <p:xfrm>
          <a:off x="10400846" y="2791052"/>
          <a:ext cx="67945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Объект упаковщика для оболочки" showAsIcon="1" r:id="rId4" imgW="680040" imgH="491040" progId="Package">
                  <p:embed/>
                </p:oleObj>
              </mc:Choice>
              <mc:Fallback>
                <p:oleObj name="Объект упаковщика для оболочки" showAsIcon="1" r:id="rId4" imgW="6800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00846" y="2791052"/>
                        <a:ext cx="679450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1" name="Picture 3" descr="C:\Users\катя\Desktop\2019-10-05_13-38-5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1522" r="2233"/>
          <a:stretch/>
        </p:blipFill>
        <p:spPr bwMode="auto">
          <a:xfrm>
            <a:off x="8126155" y="1038890"/>
            <a:ext cx="3657600" cy="52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9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1E207C-858F-4F0A-A825-8F4B1911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2148110"/>
            <a:ext cx="3810000" cy="128089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C193F4-A6AB-4FA9-93CE-ADDF9D04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51" y="88900"/>
            <a:ext cx="4125149" cy="6540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FDC551-2E9A-4073-89EF-9510D43C4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851" y="384175"/>
            <a:ext cx="42799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C88608-FE6A-452B-A368-B9BDF5D64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0" y="247650"/>
            <a:ext cx="4203700" cy="6483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D838EAE-12D8-46AC-A519-CA3F71AAB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99" y="247650"/>
            <a:ext cx="4051302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B8168CF-2FE1-4447-BA20-BDB97A2C94BE}"/>
              </a:ext>
            </a:extLst>
          </p:cNvPr>
          <p:cNvSpPr/>
          <p:nvPr/>
        </p:nvSpPr>
        <p:spPr>
          <a:xfrm>
            <a:off x="457200" y="2019301"/>
            <a:ext cx="4537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экспериментальной) деятельности</a:t>
            </a:r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723F9F-9AE0-4118-8998-88630013D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6" r="3900" b="8125"/>
          <a:stretch/>
        </p:blipFill>
        <p:spPr>
          <a:xfrm>
            <a:off x="8256894" y="197966"/>
            <a:ext cx="3820325" cy="5418161"/>
          </a:xfrm>
          <a:prstGeom prst="rect">
            <a:avLst/>
          </a:prstGeom>
        </p:spPr>
      </p:pic>
      <p:pic>
        <p:nvPicPr>
          <p:cNvPr id="4" name="Picture 6" descr="H:\Аттестация\Мои работы с 2015 г\Аттестация 2019\Сканы справки\справка 1\Сканировать100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3800" b="2673"/>
          <a:stretch/>
        </p:blipFill>
        <p:spPr bwMode="auto">
          <a:xfrm>
            <a:off x="4654169" y="1378351"/>
            <a:ext cx="3507475" cy="534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6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CDE629D-1971-454D-AEAE-4F6CFEEE5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035" y="257175"/>
            <a:ext cx="4545742" cy="6299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1E36EC2-24CE-403C-87D1-8DCA991CC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57175"/>
            <a:ext cx="4418741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75B1FF-481E-4154-8D0A-CDD1C16D4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440210"/>
            <a:ext cx="3467100" cy="128089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F89562-3569-460A-801E-C32D627EC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458" y="254000"/>
            <a:ext cx="4995116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7E6A99-FD55-4D4D-94B8-4772530F3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25" y="2491010"/>
            <a:ext cx="4315876" cy="128089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20476C-DECE-4855-ADE3-EBDF81AAB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959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6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D1477F-BEDF-4423-B36E-69AAD9F1F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03" y="101600"/>
            <a:ext cx="4395197" cy="6527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580B7EB-A6F1-44DC-BD17-8EB2ADB3F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55600"/>
            <a:ext cx="40640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3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19E852-56B2-4CD9-906E-DD51C26B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25" y="2148110"/>
            <a:ext cx="4909600" cy="128089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F82307-2399-437B-91DC-EEB1311E5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858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24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1DF05F-BE60-4F72-8EF5-3CA99E0E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393700"/>
            <a:ext cx="3937001" cy="6273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AEB2D3-0030-4639-80CF-C78BA459D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798" y="393700"/>
            <a:ext cx="393700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5277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357</TotalTime>
  <Words>155</Words>
  <Application>Microsoft Office PowerPoint</Application>
  <PresentationFormat>Произвольный</PresentationFormat>
  <Paragraphs>33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Легкий дым</vt:lpstr>
      <vt:lpstr>Document</vt:lpstr>
      <vt:lpstr>Объект упаковщика для оболочки</vt:lpstr>
      <vt:lpstr>Портфолио</vt:lpstr>
      <vt:lpstr>Презентация PowerPoint</vt:lpstr>
      <vt:lpstr>Презентация PowerPoint</vt:lpstr>
      <vt:lpstr>Презентация PowerPoint</vt:lpstr>
      <vt:lpstr>Наставничество</vt:lpstr>
      <vt:lpstr>Наличие публикаций</vt:lpstr>
      <vt:lpstr>Презентация PowerPoint</vt:lpstr>
      <vt:lpstr>Результаты участия воспитанников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Презентация PowerPoint</vt:lpstr>
      <vt:lpstr>Презентация PowerPoint</vt:lpstr>
      <vt:lpstr>Выступления</vt:lpstr>
      <vt:lpstr>Презентация PowerPoint</vt:lpstr>
      <vt:lpstr>Презентация PowerPoint</vt:lpstr>
      <vt:lpstr>Проведение открытых занятий, мастер-классов</vt:lpstr>
      <vt:lpstr>Презентация PowerPoint</vt:lpstr>
      <vt:lpstr>Экспертная деятельность</vt:lpstr>
      <vt:lpstr>Общественно-педагогическая деятельность</vt:lpstr>
      <vt:lpstr>Позитивные результаты работы с воспитанниками</vt:lpstr>
      <vt:lpstr>Презентация PowerPoint</vt:lpstr>
      <vt:lpstr>Качество взаимодействия с родителями</vt:lpstr>
      <vt:lpstr>Презентация PowerPoint</vt:lpstr>
      <vt:lpstr>Работа с детьми из социально-неблагополучных семей</vt:lpstr>
      <vt:lpstr>Участие педагога в профессиональных конкурсах</vt:lpstr>
      <vt:lpstr>Награды и поощрения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Larisa</dc:creator>
  <cp:lastModifiedBy>stvospital</cp:lastModifiedBy>
  <cp:revision>35</cp:revision>
  <dcterms:created xsi:type="dcterms:W3CDTF">2019-10-01T07:58:28Z</dcterms:created>
  <dcterms:modified xsi:type="dcterms:W3CDTF">2019-11-14T07:51:17Z</dcterms:modified>
</cp:coreProperties>
</file>