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3300"/>
    <a:srgbClr val="E28700"/>
    <a:srgbClr val="FFD85D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356992"/>
            <a:ext cx="4752528" cy="1440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Подготовили воспитатели: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Курышева О.А.</a:t>
            </a:r>
          </a:p>
          <a:p>
            <a:pPr>
              <a:spcBef>
                <a:spcPts val="0"/>
              </a:spcBef>
            </a:pPr>
            <a:r>
              <a:rPr lang="ru-RU" sz="2400" dirty="0" err="1" smtClean="0">
                <a:solidFill>
                  <a:schemeClr val="tx1"/>
                </a:solidFill>
              </a:rPr>
              <a:t>Чучадеева</a:t>
            </a:r>
            <a:r>
              <a:rPr lang="ru-RU" sz="2400" dirty="0" smtClean="0">
                <a:solidFill>
                  <a:schemeClr val="tx1"/>
                </a:solidFill>
              </a:rPr>
              <a:t> Ю.В.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Home\Pictures\01_День Победы\114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5243" y="1124744"/>
            <a:ext cx="6912769" cy="15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389731"/>
            <a:ext cx="8784976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помним!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День Победы 9 Мая –</a:t>
            </a:r>
            <a:br>
              <a:rPr lang="ru-RU" dirty="0" smtClean="0"/>
            </a:br>
            <a:r>
              <a:rPr lang="ru-RU" dirty="0" smtClean="0"/>
              <a:t> Праздник мира в стране и весны.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красивые стихи к 9 мая для дошкольнико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62919"/>
            <a:ext cx="6429420" cy="420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этот день мы солдат вспоминаем, </a:t>
            </a:r>
            <a:br>
              <a:rPr lang="ru-RU" dirty="0" smtClean="0"/>
            </a:br>
            <a:r>
              <a:rPr lang="ru-RU" dirty="0" smtClean="0"/>
              <a:t>Не вернувшихся в семьи с войны. 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88778" y="6021288"/>
            <a:ext cx="634639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13\Desktop\Новая папка (3)\20200430_2154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600200"/>
            <a:ext cx="3429024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13\Desktop\Новая папка (3)\20200430_215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857364"/>
            <a:ext cx="2919538" cy="3900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99591" y="692696"/>
            <a:ext cx="73448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endParaRPr lang="ru-RU" sz="24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этот праздник мы чествуем дедов, </a:t>
            </a:r>
            <a:br>
              <a:rPr lang="ru-RU" dirty="0" smtClean="0"/>
            </a:br>
            <a:r>
              <a:rPr lang="ru-RU" dirty="0" smtClean="0"/>
              <a:t>Защитивших родную страну,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13\Desktop\Новая папка (3)\20200430_2152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14488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99591" y="692696"/>
            <a:ext cx="73448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endParaRPr lang="ru-RU" sz="24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Подарившим народам Победу</a:t>
            </a:r>
            <a:br>
              <a:rPr lang="ru-RU" dirty="0" smtClean="0"/>
            </a:br>
            <a:r>
              <a:rPr lang="ru-RU" dirty="0" smtClean="0"/>
              <a:t> И вернувшим нам мир и весну!!!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13\Desktop\Новая папка (3)\20200430_2151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2871798" cy="3829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13\Desktop\Новая папка (3)\20200430_2153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99591" y="692696"/>
            <a:ext cx="73448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endParaRPr lang="ru-RU" sz="2400" i="1" dirty="0"/>
          </a:p>
        </p:txBody>
      </p:sp>
      <p:pic>
        <p:nvPicPr>
          <p:cNvPr id="4099" name="Picture 3" descr="C:\Users\13\Desktop\Новая папка (3)\IMG-cf7b866d3d61cb02adffdd46e3d8c5a8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3268289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13\Desktop\Новая папка (3)\IMG-c610b67021a90aeb47878abcd2d8a781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14488"/>
            <a:ext cx="3214710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99591" y="692696"/>
            <a:ext cx="73448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endParaRPr lang="ru-RU" sz="24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pic>
        <p:nvPicPr>
          <p:cNvPr id="5122" name="Picture 2" descr="C:\Users\13\Desktop\Новая папка (3)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3429024" cy="3906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13\Desktop\Новая папка (3)\post_5cc5b3ba276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85926"/>
            <a:ext cx="3286148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99591" y="692696"/>
            <a:ext cx="73448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endParaRPr lang="ru-RU" sz="2400" i="1" dirty="0"/>
          </a:p>
        </p:txBody>
      </p:sp>
      <p:pic>
        <p:nvPicPr>
          <p:cNvPr id="6148" name="Picture 4" descr="C:\Users\13\Desktop\Новая папка (3)\6767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7458128" cy="4661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26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Мы помним!</vt:lpstr>
      <vt:lpstr> День Победы 9 Мая –  Праздник мира в стране и весны. </vt:lpstr>
      <vt:lpstr> В этот день мы солдат вспоминаем,  Не вернувшихся в семьи с войны.   </vt:lpstr>
      <vt:lpstr> В этот праздник мы чествуем дедов,  Защитивших родную страну,  </vt:lpstr>
      <vt:lpstr> Подарившим народам Победу  И вернувшим нам мир и весну!!! </vt:lpstr>
      <vt:lpstr>Презентация PowerPoint</vt:lpstr>
      <vt:lpstr>     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user</cp:lastModifiedBy>
  <cp:revision>24</cp:revision>
  <dcterms:created xsi:type="dcterms:W3CDTF">2015-04-19T15:51:03Z</dcterms:created>
  <dcterms:modified xsi:type="dcterms:W3CDTF">2020-05-07T08:39:21Z</dcterms:modified>
</cp:coreProperties>
</file>