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260" r:id="rId5"/>
    <p:sldId id="312" r:id="rId6"/>
    <p:sldId id="283" r:id="rId7"/>
    <p:sldId id="266" r:id="rId8"/>
    <p:sldId id="327" r:id="rId9"/>
    <p:sldId id="346" r:id="rId10"/>
    <p:sldId id="338" r:id="rId11"/>
    <p:sldId id="267" r:id="rId12"/>
    <p:sldId id="318" r:id="rId13"/>
    <p:sldId id="330" r:id="rId14"/>
    <p:sldId id="320" r:id="rId15"/>
    <p:sldId id="328" r:id="rId16"/>
    <p:sldId id="322" r:id="rId17"/>
    <p:sldId id="372" r:id="rId18"/>
    <p:sldId id="345" r:id="rId19"/>
    <p:sldId id="354" r:id="rId20"/>
    <p:sldId id="357" r:id="rId21"/>
    <p:sldId id="362" r:id="rId22"/>
    <p:sldId id="375" r:id="rId23"/>
    <p:sldId id="373" r:id="rId24"/>
    <p:sldId id="268" r:id="rId25"/>
    <p:sldId id="269" r:id="rId26"/>
    <p:sldId id="270" r:id="rId27"/>
    <p:sldId id="271" r:id="rId28"/>
    <p:sldId id="363" r:id="rId29"/>
    <p:sldId id="364" r:id="rId30"/>
    <p:sldId id="272" r:id="rId31"/>
    <p:sldId id="273" r:id="rId32"/>
    <p:sldId id="332" r:id="rId33"/>
    <p:sldId id="331" r:id="rId34"/>
    <p:sldId id="360" r:id="rId35"/>
    <p:sldId id="361" r:id="rId36"/>
    <p:sldId id="347" r:id="rId37"/>
    <p:sldId id="274" r:id="rId38"/>
    <p:sldId id="288" r:id="rId39"/>
    <p:sldId id="275" r:id="rId40"/>
    <p:sldId id="286" r:id="rId41"/>
    <p:sldId id="284" r:id="rId42"/>
    <p:sldId id="285" r:id="rId43"/>
    <p:sldId id="300" r:id="rId44"/>
    <p:sldId id="358" r:id="rId45"/>
    <p:sldId id="276" r:id="rId46"/>
    <p:sldId id="359" r:id="rId47"/>
    <p:sldId id="277" r:id="rId48"/>
    <p:sldId id="365" r:id="rId49"/>
    <p:sldId id="344" r:id="rId50"/>
    <p:sldId id="343" r:id="rId51"/>
    <p:sldId id="296" r:id="rId52"/>
    <p:sldId id="297" r:id="rId53"/>
    <p:sldId id="371" r:id="rId54"/>
    <p:sldId id="369" r:id="rId55"/>
    <p:sldId id="301" r:id="rId56"/>
    <p:sldId id="368" r:id="rId57"/>
    <p:sldId id="278" r:id="rId58"/>
    <p:sldId id="377" r:id="rId59"/>
    <p:sldId id="292" r:id="rId60"/>
    <p:sldId id="279" r:id="rId61"/>
    <p:sldId id="316" r:id="rId62"/>
    <p:sldId id="298" r:id="rId63"/>
    <p:sldId id="337" r:id="rId64"/>
    <p:sldId id="356" r:id="rId65"/>
    <p:sldId id="280" r:id="rId66"/>
    <p:sldId id="367" r:id="rId67"/>
    <p:sldId id="353" r:id="rId68"/>
    <p:sldId id="349" r:id="rId69"/>
    <p:sldId id="366" r:id="rId70"/>
    <p:sldId id="350" r:id="rId71"/>
    <p:sldId id="351" r:id="rId72"/>
    <p:sldId id="352" r:id="rId73"/>
    <p:sldId id="281" r:id="rId74"/>
    <p:sldId id="376" r:id="rId75"/>
    <p:sldId id="289" r:id="rId76"/>
    <p:sldId id="303" r:id="rId77"/>
    <p:sldId id="339" r:id="rId78"/>
    <p:sldId id="304" r:id="rId79"/>
    <p:sldId id="340" r:id="rId80"/>
    <p:sldId id="341" r:id="rId81"/>
    <p:sldId id="290" r:id="rId82"/>
    <p:sldId id="293" r:id="rId83"/>
    <p:sldId id="294" r:id="rId84"/>
    <p:sldId id="295" r:id="rId85"/>
    <p:sldId id="306" r:id="rId86"/>
    <p:sldId id="291" r:id="rId87"/>
    <p:sldId id="355" r:id="rId88"/>
    <p:sldId id="282" r:id="rId89"/>
    <p:sldId id="299" r:id="rId90"/>
    <p:sldId id="305" r:id="rId91"/>
    <p:sldId id="334" r:id="rId92"/>
    <p:sldId id="336" r:id="rId93"/>
    <p:sldId id="262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714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062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7377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926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5177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39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3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989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1708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300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415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2E1F39-0E6E-48CA-957C-E859BDAA0342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8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s97sar.schoolrm.ru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357166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3240" y="928670"/>
            <a:ext cx="136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b="1" dirty="0"/>
          </a:p>
        </p:txBody>
      </p:sp>
      <p:pic>
        <p:nvPicPr>
          <p:cNvPr id="5" name="Рисунок 4" descr="C:\Users\1\Desktop\Ашенкова Н.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00042"/>
            <a:ext cx="2098999" cy="263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1357298"/>
            <a:ext cx="5572132" cy="121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АШЕНКОВОЙ НАТАЛЬИ АЛЕКСАНДРОВНЫ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старшего воспитателя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МДОУ «Детский сад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№97 комбинированного вида»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. о. Саранск </a:t>
            </a:r>
          </a:p>
        </p:txBody>
      </p:sp>
      <p:sp>
        <p:nvSpPr>
          <p:cNvPr id="7" name="Прямоугольник 18"/>
          <p:cNvSpPr>
            <a:spLocks noChangeArrowheads="1"/>
          </p:cNvSpPr>
          <p:nvPr/>
        </p:nvSpPr>
        <p:spPr bwMode="auto">
          <a:xfrm>
            <a:off x="1142976" y="3286124"/>
            <a:ext cx="700092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13.10.1977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высшее,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Н.П. Огарева,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«Социальная педагогика»;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социальный педагог.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ВСГ №4352166  </a:t>
            </a: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02.08.2010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ГБПОУ РМ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дополнительной программа профессиональной переподготовки. «Дошкольное образование».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 № 000003  </a:t>
            </a:r>
            <a:r>
              <a:rPr lang="ru-RU" sz="1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16.02.2017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года.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лет.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данной должности: 5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Наличие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квалификационной категории: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кв. категория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30.12.2014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Награды: Почётная грамота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Управления образования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Мордовия (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лёна\Desktop\Новая папка\img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63"/>
            <a:ext cx="3084160" cy="4509120"/>
          </a:xfrm>
          <a:prstGeom prst="rect">
            <a:avLst/>
          </a:prstGeom>
          <a:noFill/>
        </p:spPr>
      </p:pic>
      <p:pic>
        <p:nvPicPr>
          <p:cNvPr id="4" name="Picture 3" descr="C:\Users\Алёна\Desktop\Новая папка\img9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4776" y="19359"/>
            <a:ext cx="3153757" cy="4599077"/>
          </a:xfrm>
          <a:prstGeom prst="rect">
            <a:avLst/>
          </a:prstGeom>
          <a:noFill/>
        </p:spPr>
      </p:pic>
      <p:pic>
        <p:nvPicPr>
          <p:cNvPr id="5" name="Picture 3" descr="H:\скан.батина\img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7520" y="381418"/>
            <a:ext cx="4620268" cy="335756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1654" y="3709465"/>
            <a:ext cx="4572000" cy="314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admin\Downloads\Дипломы 2016 2017\МОИ\Выступления 2016-2017\Выступление1 МГПИ\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" y="3429000"/>
            <a:ext cx="4355976" cy="316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Алёна\Desktop\Новая папка\img9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41449" cy="4581128"/>
          </a:xfrm>
          <a:prstGeom prst="rect">
            <a:avLst/>
          </a:prstGeom>
          <a:noFill/>
        </p:spPr>
      </p:pic>
      <p:pic>
        <p:nvPicPr>
          <p:cNvPr id="4" name="Picture 3" descr="C:\Users\Алёна\Desktop\Новая папка\img9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476"/>
            <a:ext cx="3419156" cy="494116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158"/>
            <a:ext cx="393858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93" y="3933056"/>
            <a:ext cx="3817564" cy="272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11" y="3692135"/>
            <a:ext cx="4210596" cy="299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7864" y="2464110"/>
            <a:ext cx="5908526" cy="409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D:\Аттестация 2015г-2017г\Ашенкова\лучшая модель\Изображение отсканировано 17_11_2016 в 14_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60440" cy="5139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Алёна\Desktop\Новая папка\img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34393"/>
            <a:ext cx="2773780" cy="4008508"/>
          </a:xfrm>
          <a:prstGeom prst="rect">
            <a:avLst/>
          </a:prstGeom>
          <a:noFill/>
        </p:spPr>
      </p:pic>
      <p:pic>
        <p:nvPicPr>
          <p:cNvPr id="4" name="Picture 3" descr="C:\Users\Алёна\Desktop\Новая папка\img9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776" y="34393"/>
            <a:ext cx="2747547" cy="3885817"/>
          </a:xfrm>
          <a:prstGeom prst="rect">
            <a:avLst/>
          </a:prstGeom>
          <a:noFill/>
        </p:spPr>
      </p:pic>
      <p:pic>
        <p:nvPicPr>
          <p:cNvPr id="5" name="Picture 2" descr="H:\скан.батина\img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22691"/>
            <a:ext cx="2823834" cy="388581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32140"/>
            <a:ext cx="3163887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19804"/>
            <a:ext cx="32131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admin\Downloads\Дипломы 2016 2017\МОИ\Выступления 2016-2017\Сертификат 3 МГПИ Международный\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" y="2489542"/>
            <a:ext cx="3184036" cy="413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Грамоты 2014-17г\2016-2017гг\воспитатель года 2017\Изображение отсканировано 13_04_2017 в 13_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04"/>
            <a:ext cx="3600400" cy="56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Аттестация 2015г-2017г\Мамонова Н.А\Изображение отсканировано 03_12_2015 в 9_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30" y="330090"/>
            <a:ext cx="4429497" cy="62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Алёна\Desktop\Новая папка\img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1" y="0"/>
            <a:ext cx="3347832" cy="4797152"/>
          </a:xfrm>
          <a:prstGeom prst="rect">
            <a:avLst/>
          </a:prstGeom>
          <a:noFill/>
        </p:spPr>
      </p:pic>
      <p:pic>
        <p:nvPicPr>
          <p:cNvPr id="4" name="Picture 3" descr="C:\Users\Алёна\Desktop\Новая папка\img9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832" y="1943"/>
            <a:ext cx="3232500" cy="4725144"/>
          </a:xfrm>
          <a:prstGeom prst="rect">
            <a:avLst/>
          </a:prstGeom>
          <a:noFill/>
        </p:spPr>
      </p:pic>
      <p:pic>
        <p:nvPicPr>
          <p:cNvPr id="5" name="Picture 2" descr="H:\скан.батина\img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96" y="0"/>
            <a:ext cx="3486104" cy="479715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5" y="2715115"/>
            <a:ext cx="3028928" cy="403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dmin\Downloads\Дипломы 2016 2017\МОИ\Выступления 2016-2017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07265"/>
            <a:ext cx="3168102" cy="397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C:\Users\admin\Downloads\Дипломы 2016 2017\МОИ\Выступления 2016-2017\КУРСЫ и выступление  в МРИО2017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4312"/>
            <a:ext cx="4929188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9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Изображение отсканировано 16_09_2019 в 13_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960440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Грамоты 2014-17г\2017-2018г\909a1763f781765a68779f6e5320231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3629"/>
            <a:ext cx="4204335" cy="578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68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Грамоты 2014-17г\2017-2018г\диплом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27855" cy="60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Грамоты 2014-17г\2018-2019г\Зимняя площадка\Изображение отсканировано 06_05_2019 в 15_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500"/>
            <a:ext cx="4067175" cy="575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52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Грамоты 2014-17г\2018-2019г\фабрика деда мороза\Изображение отсканировано 05_02_2019 в 17_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99865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Грамоты 2014-17г\2018-2019г\фабрика деда мороза\Изображение отсканировано 05_02_2019 в 17_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20185" cy="568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00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сканир\img2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642918"/>
            <a:ext cx="678661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Изображение отсканировано 16_09_2019 в 13_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1" y="332656"/>
            <a:ext cx="4285481" cy="60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Грамоты 2014-17г\2019-2020\Изображение отсканировано 08_10_2019 в 17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624"/>
            <a:ext cx="4291184" cy="60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41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sp>
        <p:nvSpPr>
          <p:cNvPr id="30723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3072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838"/>
            <a:ext cx="8424862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477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3823152" cy="54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530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Эффективность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деятельности по аттестации педагогов на квалификационные категории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Изображение отсканировано 04_10_2019 в 12_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861545" cy="68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3. Организация взаимодействия образовательной организации с научными, образовательными, социальными институтами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Изображение отсканировано 04_10_2019 в 12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" y="188640"/>
            <a:ext cx="4616066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Изображение отсканировано 04_10_2019 в 12_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61" y="165356"/>
            <a:ext cx="4443943" cy="62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1\Desktop\Изображение отсканировано 03_10_2019 в 9_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40264" cy="59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048"/>
            <a:ext cx="4492683" cy="635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36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Изображение отсканировано 03_10_2019 в 9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45782" cy="6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Изображение отсканировано 03_10_2019 в 9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0264" cy="59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59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4. Результаты личного участия в инновационной (экспериментальной) деятельности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май97\2019-09-30 1\1 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47247" y="-325010"/>
            <a:ext cx="5343037" cy="713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Изображение отсканировано 04_10_2019 в 12_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805522" cy="67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8742024" cy="526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55354" cy="560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Изображение отсканировано 03_10_2019 в 11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02" y="242532"/>
            <a:ext cx="4647622" cy="65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04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Изображение отсканировано 03_10_2019 в 11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3" y="260648"/>
            <a:ext cx="4318325" cy="61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Изображение отсканировано 03_10_2019 в 11_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33" y="260648"/>
            <a:ext cx="4494863" cy="63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7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инновация 2019г\приказ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2448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1\Desktop\инновация 2019г\приказ\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795907" cy="3806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463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8605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 образовательной организации.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Изображение отсканировано 04_10_2019 в 12_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5149577" cy="66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Изображение отсканировано 04_10_2019 в 12_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609"/>
            <a:ext cx="4645521" cy="656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657306" cy="643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0"/>
            <a:ext cx="4662499" cy="208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290"/>
            <a:ext cx="4286280" cy="23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571744"/>
            <a:ext cx="4438661" cy="272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1\Desktop\аттестация 19г моя\маам 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14842" cy="581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аттестация 19г моя\маам свидет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214842" cy="589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E:\872426-064-066-ser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35771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871150-065-068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071966" cy="586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E:\Attachments_mdou97@yandex.ru_2017-01-16_15-03-29\Сним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36911"/>
            <a:ext cx="4362450" cy="5954713"/>
          </a:xfrm>
          <a:prstGeom prst="rect">
            <a:avLst/>
          </a:prstGeom>
          <a:noFill/>
        </p:spPr>
      </p:pic>
      <p:pic>
        <p:nvPicPr>
          <p:cNvPr id="4098" name="Picture 2" descr="C:\Users\1\Desktop\Изображение отсканировано 03_10_2019 в 10_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86" y="620688"/>
            <a:ext cx="4032448" cy="57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Грамоты 2014-17г\мы патриоты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4" y="265899"/>
            <a:ext cx="4091874" cy="57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Грамоты 2014-17г\мы патриоты\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1544"/>
            <a:ext cx="4699799" cy="66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37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Изображение отсканировано 03_10_2019 в 10_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15" y="188640"/>
            <a:ext cx="4443943" cy="62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88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0043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Изображение отсканировано 07_11_2019 в 12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7215"/>
            <a:ext cx="3985665" cy="56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Изображение отсканировано 07_11_2019 в 13_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85" y="363721"/>
            <a:ext cx="4494862" cy="63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64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Аттестация 2015г-2017г\Ашенкова\23.05.2016г\Изображение отсканировано 26_05_2016 в 14_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36" y="0"/>
            <a:ext cx="7056784" cy="593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Аттестация 2015г-2017г\Ашенкова\23.05.2016г\Изображение отсканировано 26_05_2016 в 14_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6" y="0"/>
            <a:ext cx="5065861" cy="367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ттестация 2015г-2017г\Ашенкова\23.05.2016г\Изображение отсканировано 26_05_2016 в 14_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97" y="2359914"/>
            <a:ext cx="2800350" cy="413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60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:\Аттестация 2015г-2017г\Ашенкова\22.11.2016г\Изображение отсканировано 22_11_2016 в 16_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7" y="2492896"/>
            <a:ext cx="5940425" cy="419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Аттестация 2015г-2017г\Ашенкова\22.11.2016г\Изображение отсканировано 22_11_2016 в 16_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436096" cy="347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ттестация 2015г-2017г\Ашенкова\22.11.2016г\Изображение отсканировано 22_11_2016 в 16_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396615" cy="536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89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1" y="504347"/>
            <a:ext cx="75009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</a:t>
            </a:r>
          </a:p>
          <a:p>
            <a:pPr algn="ctr"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собственного инновационного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</a:p>
          <a:p>
            <a:pPr algn="ctr">
              <a:buFontTx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Развитие творческих способностей детей дошкольного возраста в продуктивной деятельности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аттестация 19г моя\Сним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780928"/>
            <a:ext cx="7560840" cy="35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696" y="2132856"/>
            <a:ext cx="2953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ds97sar.schoolrm.ru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:\Аттестация 2015г-2017г\Ашенкова\09.02.2017г\Изображение отсканировано 10_02_2017 в 6_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656330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64" y="1052736"/>
            <a:ext cx="3892848" cy="55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Аттестация 2015г-2017г\Ашенкова\09.02.2017г\Изображение отсканировано 10_02_2017 в 6_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08" y="332655"/>
            <a:ext cx="2969260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Дипломы 2016 2017\МОИ\Выступления 2016-2017\№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9"/>
            <a:ext cx="7992888" cy="580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0"/>
            <a:ext cx="3771528" cy="539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аттестация 19г моя\Изображение отсканировано 01_11_2019 в 14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766"/>
            <a:ext cx="5916064" cy="41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аттестация 19г моя\Изображение отсканировано 01_11_2019 в 14_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52" y="33766"/>
            <a:ext cx="4573513" cy="64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52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аттестация 19г моя\Изображение отсканировано 01_11_2019 в 14_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836236"/>
            <a:ext cx="4258227" cy="602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тестация 19г моя\Изображение отсканировано 01_11_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56374" cy="39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46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20157"/>
            <a:ext cx="4573699" cy="646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аттестация 19г моя\Изображение отсканировано 01_11_2019 в 14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2"/>
            <a:ext cx="6154243" cy="435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аттестация 19г моя\Изображение отсканировано 01_11_2019 в 14_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42" y="1052736"/>
            <a:ext cx="3781425" cy="53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549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Изображение отсканировано 07_11_2019 в 12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429497" cy="62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5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:\Аттестация 2015г-2017г\Ашенкова\Изображение отсканировано 22_11_2016 в 16_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676650" cy="5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ттестация 2015г-2017г\Ашенкова\Изображение отсканировано 22_11_2016 в 16_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7813"/>
            <a:ext cx="387858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00306"/>
            <a:ext cx="8472518" cy="27249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период)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Изображение отсканировано 04_10_2019 в 12_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545782" cy="6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:\Аттестация 2015г-2017г\Ашенкова\ашенков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2" y="620688"/>
            <a:ext cx="381000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Аттестация 2015г-2017г\Ашенкова\Ашенков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937248" cy="5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:\Аттестация 2015г-2017г\Ашенкова\ашенкова11.2017г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6211"/>
            <a:ext cx="3870062" cy="523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731582" cy="520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350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60292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348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406400"/>
            <a:ext cx="4133850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430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Изображение отсканировано 01_10_2019 в 14_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59" y="404664"/>
            <a:ext cx="4227830" cy="597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24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80077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24336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рамоты 2014-17г\2018-2019г\Изображение отсканировано 25_01_2019 в 13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04664"/>
            <a:ext cx="4443943" cy="62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503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1" y="142852"/>
            <a:ext cx="9110679" cy="654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826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H:\скан.батина\11 грам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83728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41" y="404664"/>
            <a:ext cx="4650659" cy="590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400" y="428604"/>
            <a:ext cx="87276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9726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Аттестация 2015г-2017г\Ашенкова\08.08.2016г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0080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563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Изображение отсканировано 07_11_2019 в 11_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8" y="218765"/>
            <a:ext cx="4361510" cy="616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Изображение отсканировано 07_11_2019 в 12_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19" y="116632"/>
            <a:ext cx="4501505" cy="636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92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E:\Бэкап\работа\моя аттестация\Диплом_педагог_восп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92909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496" y="19038"/>
            <a:ext cx="4583452" cy="648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67190"/>
            <a:ext cx="4469093" cy="630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:\Аттестация 2015г-2017г\Ашенкова\Изображение отсканировано 14_04_2016 в 11_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14" y="398611"/>
            <a:ext cx="4123662" cy="619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Аттестация 2015г-2017г\Ашенкова\Изображение отсканировано 14_04_2016 в 11_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31590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Аттестация 2015г-2017г\Ашенкова\Изображение отсканировано 14_04_2016 в 11_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3885565" cy="549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0684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433388"/>
            <a:ext cx="85629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:\Аттестация 2015г-2017г\Ашенкова\02.08.2017г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23280" cy="577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ттестация 2015г-2017г\Ашенкова\Изображение отсканировано 15_06_2016 в 9_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16" y="572327"/>
            <a:ext cx="4204933" cy="5756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821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:\Аттестация 2015г-2017г\Ашенкова\Изображение отсканировано 20_05_2016 в 10_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3757295" cy="5314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35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135"/>
            <a:ext cx="4627563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Грамоты 2014-17г\2014-15г\мамонова н.а\мамонова н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84" y="289135"/>
            <a:ext cx="3952616" cy="6092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7985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E:\Концепция развития дополнительного образования дете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34" cy="596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07.12.2017г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21484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E:\Безопасное поведение детей и подростков на дорогах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369315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57166"/>
            <a:ext cx="415153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093734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39285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385765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642918"/>
            <a:ext cx="384669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4278615" cy="608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D:\Аттестация 2015г-2017г\Ашенкова\Изображение отсканировано 25_12_2015 в 8_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3" y="395672"/>
            <a:ext cx="4378697" cy="583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E:\219090Ф1.Б.2018.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92909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85728"/>
            <a:ext cx="435117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Грамоты 2014-17г\2018-2019г\нац.костюм. и народ.сценарий\Изображение отсканировано 06_05_2019 в 15_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1"/>
            <a:ext cx="3912235" cy="553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836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336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7679" y="0"/>
            <a:ext cx="4666321" cy="657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012"/>
            <a:ext cx="4743462" cy="67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3817" y="0"/>
            <a:ext cx="4660183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Аттестация 2015г-2017г\Ашенкова\ГТО-16г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656330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Грамоты 2014-17г\2015-16г\ПЛАНЕТА ДЕТСТВА 15Г\Изображение отсканировано 20_11_2015 в 11_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7966"/>
            <a:ext cx="365633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318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E:\Бэкап\работа\моя аттестация\getImage1.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014798" cy="5678388"/>
          </a:xfrm>
          <a:prstGeom prst="rect">
            <a:avLst/>
          </a:prstGeom>
          <a:noFill/>
        </p:spPr>
      </p:pic>
      <p:pic>
        <p:nvPicPr>
          <p:cNvPr id="4" name="Picture 4" descr="E:\конкурс 2-3 года\Новая папка (2)\6064773caa91fdf578faeb9c4111cb5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71480"/>
            <a:ext cx="4000528" cy="5505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Аттестация 2015г-2017г\Ашенкова\16г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88432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ттестация 2015г-2017г\Ашенкова\Изображение отсканировано 21_10_2016 в 7_11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85" y="332656"/>
            <a:ext cx="4182110" cy="591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9232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90525"/>
            <a:ext cx="84963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2084</TotalTime>
  <Words>298</Words>
  <Application>Microsoft Office PowerPoint</Application>
  <PresentationFormat>Экран (4:3)</PresentationFormat>
  <Paragraphs>34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92</vt:i4>
      </vt:variant>
    </vt:vector>
  </HeadingPairs>
  <TitlesOfParts>
    <vt:vector size="94" baseType="lpstr">
      <vt:lpstr>Поток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 (межаттестационный период)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Эффективность деятельности по аттестации педагогов на квалификационные категории</vt:lpstr>
      <vt:lpstr>Презентация PowerPoint</vt:lpstr>
      <vt:lpstr>3. Организация взаимодействия образовательной организации с научными, образовательными, социальными институтами</vt:lpstr>
      <vt:lpstr>Презентация PowerPoint</vt:lpstr>
      <vt:lpstr>Презентация PowerPoint</vt:lpstr>
      <vt:lpstr>Презентация PowerPoint</vt:lpstr>
      <vt:lpstr>4. Результаты личного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Обеспечение информационной открытости образовательной организации.</vt:lpstr>
      <vt:lpstr>Презентация PowerPoint</vt:lpstr>
      <vt:lpstr>6. Наличие собственных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Наличие авторских программ, методических пособий, методических рекомендаций</vt:lpstr>
      <vt:lpstr>Презентация PowerPoint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Проведение старшим воспитателем открытых занятий, мастер-классов, мероприятий</vt:lpstr>
      <vt:lpstr>Презентация PowerPoint</vt:lpstr>
      <vt:lpstr>Презентация PowerPoint</vt:lpstr>
      <vt:lpstr>10.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11. Общественно-педагогическая активность: участие в работе педагогических сообществ, комиссиях,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Личное участие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Воспитатель</cp:lastModifiedBy>
  <cp:revision>67</cp:revision>
  <dcterms:created xsi:type="dcterms:W3CDTF">2019-09-30T09:14:30Z</dcterms:created>
  <dcterms:modified xsi:type="dcterms:W3CDTF">2019-11-07T10:50:01Z</dcterms:modified>
</cp:coreProperties>
</file>