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на развитие внимания </a:t>
            </a:r>
            <a:br>
              <a:rPr lang="ru-RU" dirty="0" smtClean="0"/>
            </a:br>
            <a:r>
              <a:rPr lang="ru-RU" dirty="0" smtClean="0"/>
              <a:t>«Что напутал художник?»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429264"/>
            <a:ext cx="3786214" cy="100013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detsad-141393-14441092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1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210114-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1\Desktop\detsad-141393-14441093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Сказочная ошибка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983894_html_m53c5509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Игра на развитие внимания  «Что напутал художник?»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развитие внимания для дошкольников</dc:title>
  <dc:creator>1</dc:creator>
  <cp:lastModifiedBy>Метод2</cp:lastModifiedBy>
  <cp:revision>14</cp:revision>
  <dcterms:created xsi:type="dcterms:W3CDTF">2017-01-25T17:45:48Z</dcterms:created>
  <dcterms:modified xsi:type="dcterms:W3CDTF">2020-04-16T09:00:57Z</dcterms:modified>
</cp:coreProperties>
</file>